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6" r:id="rId2"/>
    <p:sldId id="258" r:id="rId3"/>
    <p:sldId id="259" r:id="rId4"/>
    <p:sldId id="261" r:id="rId5"/>
    <p:sldId id="262" r:id="rId6"/>
    <p:sldId id="263" r:id="rId7"/>
    <p:sldId id="264" r:id="rId8"/>
    <p:sldId id="265" r:id="rId9"/>
    <p:sldId id="273" r:id="rId10"/>
    <p:sldId id="278" r:id="rId11"/>
    <p:sldId id="276" r:id="rId12"/>
    <p:sldId id="27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6586627-D83A-4224-871E-E4FD0597C564}">
  <a:tblStyle styleId="{16586627-D83A-4224-871E-E4FD0597C56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7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5BA98-B7B1-4916-A2AD-B7379743A93B}" type="doc">
      <dgm:prSet loTypeId="urn:microsoft.com/office/officeart/2005/8/layout/hProcess3" loCatId="process" qsTypeId="urn:microsoft.com/office/officeart/2005/8/quickstyle/3d2" qsCatId="3D" csTypeId="urn:microsoft.com/office/officeart/2005/8/colors/accent2_2" csCatId="accent2" phldr="1"/>
      <dgm:spPr/>
    </dgm:pt>
    <dgm:pt modelId="{21FB696B-A2A6-49E9-B9FA-DF266BDA1928}">
      <dgm:prSet phldrT="[Texto]"/>
      <dgm:spPr/>
      <dgm:t>
        <a:bodyPr/>
        <a:lstStyle/>
        <a:p>
          <a:r>
            <a:rPr lang="es-ES" dirty="0" err="1" smtClean="0"/>
            <a:t>Ánalisis</a:t>
          </a:r>
          <a:r>
            <a:rPr lang="es-ES" dirty="0" smtClean="0"/>
            <a:t> del problema</a:t>
          </a:r>
          <a:endParaRPr lang="es-ES" dirty="0"/>
        </a:p>
      </dgm:t>
    </dgm:pt>
    <dgm:pt modelId="{43C850E4-21C2-4606-B6A1-DC0F25BA20C0}" type="parTrans" cxnId="{6E06B46C-6A0B-48F5-908C-11E6ACB9AE3F}">
      <dgm:prSet/>
      <dgm:spPr/>
      <dgm:t>
        <a:bodyPr/>
        <a:lstStyle/>
        <a:p>
          <a:endParaRPr lang="es-ES"/>
        </a:p>
      </dgm:t>
    </dgm:pt>
    <dgm:pt modelId="{BB57A15B-D2A1-49EE-8812-73DA07BFCA65}" type="sibTrans" cxnId="{6E06B46C-6A0B-48F5-908C-11E6ACB9AE3F}">
      <dgm:prSet/>
      <dgm:spPr/>
      <dgm:t>
        <a:bodyPr/>
        <a:lstStyle/>
        <a:p>
          <a:endParaRPr lang="es-ES"/>
        </a:p>
      </dgm:t>
    </dgm:pt>
    <dgm:pt modelId="{8F8E6D3C-DE17-435F-AA92-2D63CBECA536}">
      <dgm:prSet phldrT="[Texto]"/>
      <dgm:spPr/>
      <dgm:t>
        <a:bodyPr/>
        <a:lstStyle/>
        <a:p>
          <a:r>
            <a:rPr lang="es-ES" dirty="0" smtClean="0"/>
            <a:t>Tecnologías a utilizar</a:t>
          </a:r>
          <a:endParaRPr lang="es-ES" dirty="0"/>
        </a:p>
      </dgm:t>
    </dgm:pt>
    <dgm:pt modelId="{1DE57533-B5D4-4666-8B80-367E00C01211}" type="parTrans" cxnId="{C9578557-CD7B-4CC2-9552-8B6C16E472E8}">
      <dgm:prSet/>
      <dgm:spPr/>
      <dgm:t>
        <a:bodyPr/>
        <a:lstStyle/>
        <a:p>
          <a:endParaRPr lang="es-ES"/>
        </a:p>
      </dgm:t>
    </dgm:pt>
    <dgm:pt modelId="{365C3233-EE3C-4A8B-B6C6-0A1E54DD30B6}" type="sibTrans" cxnId="{C9578557-CD7B-4CC2-9552-8B6C16E472E8}">
      <dgm:prSet/>
      <dgm:spPr/>
      <dgm:t>
        <a:bodyPr/>
        <a:lstStyle/>
        <a:p>
          <a:endParaRPr lang="es-ES"/>
        </a:p>
      </dgm:t>
    </dgm:pt>
    <dgm:pt modelId="{655BCA4C-AB47-411E-9430-13D9C59B1552}">
      <dgm:prSet phldrT="[Texto]"/>
      <dgm:spPr/>
      <dgm:t>
        <a:bodyPr/>
        <a:lstStyle/>
        <a:p>
          <a:r>
            <a:rPr lang="es-ES" dirty="0" smtClean="0"/>
            <a:t>Desarrollo</a:t>
          </a:r>
          <a:endParaRPr lang="es-ES" dirty="0"/>
        </a:p>
      </dgm:t>
    </dgm:pt>
    <dgm:pt modelId="{B2F849E0-BDBE-44EA-B406-F0FA3E4D361E}" type="parTrans" cxnId="{65F8C32C-2C82-4C30-846D-36E00166E80E}">
      <dgm:prSet/>
      <dgm:spPr/>
      <dgm:t>
        <a:bodyPr/>
        <a:lstStyle/>
        <a:p>
          <a:endParaRPr lang="es-ES"/>
        </a:p>
      </dgm:t>
    </dgm:pt>
    <dgm:pt modelId="{6E81CB9E-F4C5-4E2C-8CF8-EA8579C73E63}" type="sibTrans" cxnId="{65F8C32C-2C82-4C30-846D-36E00166E80E}">
      <dgm:prSet/>
      <dgm:spPr/>
      <dgm:t>
        <a:bodyPr/>
        <a:lstStyle/>
        <a:p>
          <a:endParaRPr lang="es-ES"/>
        </a:p>
      </dgm:t>
    </dgm:pt>
    <dgm:pt modelId="{2B82A0EE-41EA-44FB-A626-271FF1B20298}" type="pres">
      <dgm:prSet presAssocID="{0C35BA98-B7B1-4916-A2AD-B7379743A93B}" presName="Name0" presStyleCnt="0">
        <dgm:presLayoutVars>
          <dgm:dir/>
          <dgm:animLvl val="lvl"/>
          <dgm:resizeHandles val="exact"/>
        </dgm:presLayoutVars>
      </dgm:prSet>
      <dgm:spPr/>
    </dgm:pt>
    <dgm:pt modelId="{6E154BA8-0436-4DDF-AA55-A33885983242}" type="pres">
      <dgm:prSet presAssocID="{0C35BA98-B7B1-4916-A2AD-B7379743A93B}" presName="dummy" presStyleCnt="0"/>
      <dgm:spPr/>
    </dgm:pt>
    <dgm:pt modelId="{83D9B39C-B1E9-420F-914D-A419F58EBBE0}" type="pres">
      <dgm:prSet presAssocID="{0C35BA98-B7B1-4916-A2AD-B7379743A93B}" presName="linH" presStyleCnt="0"/>
      <dgm:spPr/>
    </dgm:pt>
    <dgm:pt modelId="{A7A9E87D-20A6-46AE-832A-A2973A9C3B98}" type="pres">
      <dgm:prSet presAssocID="{0C35BA98-B7B1-4916-A2AD-B7379743A93B}" presName="padding1" presStyleCnt="0"/>
      <dgm:spPr/>
    </dgm:pt>
    <dgm:pt modelId="{1706F40D-4606-49EE-AC0F-7E67186F2C1D}" type="pres">
      <dgm:prSet presAssocID="{21FB696B-A2A6-49E9-B9FA-DF266BDA1928}" presName="linV" presStyleCnt="0"/>
      <dgm:spPr/>
    </dgm:pt>
    <dgm:pt modelId="{4A12E723-7935-4C67-A76D-D7FD7C6BD2DC}" type="pres">
      <dgm:prSet presAssocID="{21FB696B-A2A6-49E9-B9FA-DF266BDA1928}" presName="spVertical1" presStyleCnt="0"/>
      <dgm:spPr/>
    </dgm:pt>
    <dgm:pt modelId="{B33D2E66-BFED-4F02-B5D2-817E3F87A182}" type="pres">
      <dgm:prSet presAssocID="{21FB696B-A2A6-49E9-B9FA-DF266BDA1928}" presName="parTx" presStyleLbl="revTx" presStyleIdx="0" presStyleCnt="3">
        <dgm:presLayoutVars>
          <dgm:chMax val="0"/>
          <dgm:chPref val="0"/>
          <dgm:bulletEnabled val="1"/>
        </dgm:presLayoutVars>
      </dgm:prSet>
      <dgm:spPr/>
      <dgm:t>
        <a:bodyPr/>
        <a:lstStyle/>
        <a:p>
          <a:endParaRPr lang="es-ES"/>
        </a:p>
      </dgm:t>
    </dgm:pt>
    <dgm:pt modelId="{EA575B20-5EFE-4119-B42F-5A9CDE558D66}" type="pres">
      <dgm:prSet presAssocID="{21FB696B-A2A6-49E9-B9FA-DF266BDA1928}" presName="spVertical2" presStyleCnt="0"/>
      <dgm:spPr/>
    </dgm:pt>
    <dgm:pt modelId="{6B9D04B4-65BF-4E2C-912B-AC768E3E1742}" type="pres">
      <dgm:prSet presAssocID="{21FB696B-A2A6-49E9-B9FA-DF266BDA1928}" presName="spVertical3" presStyleCnt="0"/>
      <dgm:spPr/>
    </dgm:pt>
    <dgm:pt modelId="{5C467E87-8CEF-4CE9-A5E1-53F9899820C3}" type="pres">
      <dgm:prSet presAssocID="{BB57A15B-D2A1-49EE-8812-73DA07BFCA65}" presName="space" presStyleCnt="0"/>
      <dgm:spPr/>
    </dgm:pt>
    <dgm:pt modelId="{9D2F9779-12B8-4DD1-BABB-F346F466A0F8}" type="pres">
      <dgm:prSet presAssocID="{8F8E6D3C-DE17-435F-AA92-2D63CBECA536}" presName="linV" presStyleCnt="0"/>
      <dgm:spPr/>
    </dgm:pt>
    <dgm:pt modelId="{D59CEEBD-2980-4763-A95C-ACC1D60B7454}" type="pres">
      <dgm:prSet presAssocID="{8F8E6D3C-DE17-435F-AA92-2D63CBECA536}" presName="spVertical1" presStyleCnt="0"/>
      <dgm:spPr/>
    </dgm:pt>
    <dgm:pt modelId="{0E9BEC15-5CF4-4082-966F-04DD233D642F}" type="pres">
      <dgm:prSet presAssocID="{8F8E6D3C-DE17-435F-AA92-2D63CBECA536}" presName="parTx" presStyleLbl="revTx" presStyleIdx="1" presStyleCnt="3">
        <dgm:presLayoutVars>
          <dgm:chMax val="0"/>
          <dgm:chPref val="0"/>
          <dgm:bulletEnabled val="1"/>
        </dgm:presLayoutVars>
      </dgm:prSet>
      <dgm:spPr/>
      <dgm:t>
        <a:bodyPr/>
        <a:lstStyle/>
        <a:p>
          <a:endParaRPr lang="es-ES"/>
        </a:p>
      </dgm:t>
    </dgm:pt>
    <dgm:pt modelId="{E456EA91-A997-4265-B49F-0CE300AA0670}" type="pres">
      <dgm:prSet presAssocID="{8F8E6D3C-DE17-435F-AA92-2D63CBECA536}" presName="spVertical2" presStyleCnt="0"/>
      <dgm:spPr/>
    </dgm:pt>
    <dgm:pt modelId="{254F88E8-BEC3-452C-AF0B-4EC7A910B5FE}" type="pres">
      <dgm:prSet presAssocID="{8F8E6D3C-DE17-435F-AA92-2D63CBECA536}" presName="spVertical3" presStyleCnt="0"/>
      <dgm:spPr/>
    </dgm:pt>
    <dgm:pt modelId="{C05BA943-293C-4EE5-BC71-D87A1D6D0136}" type="pres">
      <dgm:prSet presAssocID="{365C3233-EE3C-4A8B-B6C6-0A1E54DD30B6}" presName="space" presStyleCnt="0"/>
      <dgm:spPr/>
    </dgm:pt>
    <dgm:pt modelId="{48A9360C-3097-421B-AD93-EED193158CC6}" type="pres">
      <dgm:prSet presAssocID="{655BCA4C-AB47-411E-9430-13D9C59B1552}" presName="linV" presStyleCnt="0"/>
      <dgm:spPr/>
    </dgm:pt>
    <dgm:pt modelId="{94603E8C-2F8F-4218-8FE1-0BDEF9B2664F}" type="pres">
      <dgm:prSet presAssocID="{655BCA4C-AB47-411E-9430-13D9C59B1552}" presName="spVertical1" presStyleCnt="0"/>
      <dgm:spPr/>
    </dgm:pt>
    <dgm:pt modelId="{6315443F-3D06-43DF-8DE2-809577270BEF}" type="pres">
      <dgm:prSet presAssocID="{655BCA4C-AB47-411E-9430-13D9C59B1552}" presName="parTx" presStyleLbl="revTx" presStyleIdx="2" presStyleCnt="3">
        <dgm:presLayoutVars>
          <dgm:chMax val="0"/>
          <dgm:chPref val="0"/>
          <dgm:bulletEnabled val="1"/>
        </dgm:presLayoutVars>
      </dgm:prSet>
      <dgm:spPr/>
      <dgm:t>
        <a:bodyPr/>
        <a:lstStyle/>
        <a:p>
          <a:endParaRPr lang="es-ES"/>
        </a:p>
      </dgm:t>
    </dgm:pt>
    <dgm:pt modelId="{33B9295C-8DD8-4580-A20C-06310CB95E34}" type="pres">
      <dgm:prSet presAssocID="{655BCA4C-AB47-411E-9430-13D9C59B1552}" presName="spVertical2" presStyleCnt="0"/>
      <dgm:spPr/>
    </dgm:pt>
    <dgm:pt modelId="{1BA8DD15-4EAB-49E1-B456-29DB804DCC7D}" type="pres">
      <dgm:prSet presAssocID="{655BCA4C-AB47-411E-9430-13D9C59B1552}" presName="spVertical3" presStyleCnt="0"/>
      <dgm:spPr/>
    </dgm:pt>
    <dgm:pt modelId="{5B9704CB-4AFA-498C-8A64-82AB95BFB81D}" type="pres">
      <dgm:prSet presAssocID="{0C35BA98-B7B1-4916-A2AD-B7379743A93B}" presName="padding2" presStyleCnt="0"/>
      <dgm:spPr/>
    </dgm:pt>
    <dgm:pt modelId="{15ED1B9F-257F-44A5-8C01-C10502C2A09F}" type="pres">
      <dgm:prSet presAssocID="{0C35BA98-B7B1-4916-A2AD-B7379743A93B}" presName="negArrow" presStyleCnt="0"/>
      <dgm:spPr/>
    </dgm:pt>
    <dgm:pt modelId="{3EF9B477-7505-449C-A9D6-400A5C0633DC}" type="pres">
      <dgm:prSet presAssocID="{0C35BA98-B7B1-4916-A2AD-B7379743A93B}" presName="backgroundArrow" presStyleLbl="node1" presStyleIdx="0" presStyleCnt="1" custLinFactNeighborX="-70" custLinFactNeighborY="-497"/>
      <dgm:spPr/>
    </dgm:pt>
  </dgm:ptLst>
  <dgm:cxnLst>
    <dgm:cxn modelId="{33E538A4-59B4-429D-A4EB-C8068349B6FD}" type="presOf" srcId="{655BCA4C-AB47-411E-9430-13D9C59B1552}" destId="{6315443F-3D06-43DF-8DE2-809577270BEF}" srcOrd="0" destOrd="0" presId="urn:microsoft.com/office/officeart/2005/8/layout/hProcess3"/>
    <dgm:cxn modelId="{249A7C71-61B1-4563-B1F4-D0152306D49B}" type="presOf" srcId="{0C35BA98-B7B1-4916-A2AD-B7379743A93B}" destId="{2B82A0EE-41EA-44FB-A626-271FF1B20298}" srcOrd="0" destOrd="0" presId="urn:microsoft.com/office/officeart/2005/8/layout/hProcess3"/>
    <dgm:cxn modelId="{C9578557-CD7B-4CC2-9552-8B6C16E472E8}" srcId="{0C35BA98-B7B1-4916-A2AD-B7379743A93B}" destId="{8F8E6D3C-DE17-435F-AA92-2D63CBECA536}" srcOrd="1" destOrd="0" parTransId="{1DE57533-B5D4-4666-8B80-367E00C01211}" sibTransId="{365C3233-EE3C-4A8B-B6C6-0A1E54DD30B6}"/>
    <dgm:cxn modelId="{65F8C32C-2C82-4C30-846D-36E00166E80E}" srcId="{0C35BA98-B7B1-4916-A2AD-B7379743A93B}" destId="{655BCA4C-AB47-411E-9430-13D9C59B1552}" srcOrd="2" destOrd="0" parTransId="{B2F849E0-BDBE-44EA-B406-F0FA3E4D361E}" sibTransId="{6E81CB9E-F4C5-4E2C-8CF8-EA8579C73E63}"/>
    <dgm:cxn modelId="{6E06B46C-6A0B-48F5-908C-11E6ACB9AE3F}" srcId="{0C35BA98-B7B1-4916-A2AD-B7379743A93B}" destId="{21FB696B-A2A6-49E9-B9FA-DF266BDA1928}" srcOrd="0" destOrd="0" parTransId="{43C850E4-21C2-4606-B6A1-DC0F25BA20C0}" sibTransId="{BB57A15B-D2A1-49EE-8812-73DA07BFCA65}"/>
    <dgm:cxn modelId="{72FCB728-FFA1-4F64-AB83-488E496F5F42}" type="presOf" srcId="{8F8E6D3C-DE17-435F-AA92-2D63CBECA536}" destId="{0E9BEC15-5CF4-4082-966F-04DD233D642F}" srcOrd="0" destOrd="0" presId="urn:microsoft.com/office/officeart/2005/8/layout/hProcess3"/>
    <dgm:cxn modelId="{CA11CEE2-7108-4016-89A9-783CBB3C0B7D}" type="presOf" srcId="{21FB696B-A2A6-49E9-B9FA-DF266BDA1928}" destId="{B33D2E66-BFED-4F02-B5D2-817E3F87A182}" srcOrd="0" destOrd="0" presId="urn:microsoft.com/office/officeart/2005/8/layout/hProcess3"/>
    <dgm:cxn modelId="{B89F7AA4-03A3-48E1-8995-11F6C8193565}" type="presParOf" srcId="{2B82A0EE-41EA-44FB-A626-271FF1B20298}" destId="{6E154BA8-0436-4DDF-AA55-A33885983242}" srcOrd="0" destOrd="0" presId="urn:microsoft.com/office/officeart/2005/8/layout/hProcess3"/>
    <dgm:cxn modelId="{115D71DC-65A5-4D4D-B3CD-EA7CA68E0C29}" type="presParOf" srcId="{2B82A0EE-41EA-44FB-A626-271FF1B20298}" destId="{83D9B39C-B1E9-420F-914D-A419F58EBBE0}" srcOrd="1" destOrd="0" presId="urn:microsoft.com/office/officeart/2005/8/layout/hProcess3"/>
    <dgm:cxn modelId="{6100E693-18B9-4E17-989E-E5AD0E635E55}" type="presParOf" srcId="{83D9B39C-B1E9-420F-914D-A419F58EBBE0}" destId="{A7A9E87D-20A6-46AE-832A-A2973A9C3B98}" srcOrd="0" destOrd="0" presId="urn:microsoft.com/office/officeart/2005/8/layout/hProcess3"/>
    <dgm:cxn modelId="{5D9CA4FB-A5CB-47F4-9132-6A23B59B5E6D}" type="presParOf" srcId="{83D9B39C-B1E9-420F-914D-A419F58EBBE0}" destId="{1706F40D-4606-49EE-AC0F-7E67186F2C1D}" srcOrd="1" destOrd="0" presId="urn:microsoft.com/office/officeart/2005/8/layout/hProcess3"/>
    <dgm:cxn modelId="{1D75E3BC-2185-4864-8D2D-A48311920126}" type="presParOf" srcId="{1706F40D-4606-49EE-AC0F-7E67186F2C1D}" destId="{4A12E723-7935-4C67-A76D-D7FD7C6BD2DC}" srcOrd="0" destOrd="0" presId="urn:microsoft.com/office/officeart/2005/8/layout/hProcess3"/>
    <dgm:cxn modelId="{E017918A-8961-4644-94AF-DA618E80136E}" type="presParOf" srcId="{1706F40D-4606-49EE-AC0F-7E67186F2C1D}" destId="{B33D2E66-BFED-4F02-B5D2-817E3F87A182}" srcOrd="1" destOrd="0" presId="urn:microsoft.com/office/officeart/2005/8/layout/hProcess3"/>
    <dgm:cxn modelId="{794C0DE2-FDF2-4C52-9165-30912CA3070F}" type="presParOf" srcId="{1706F40D-4606-49EE-AC0F-7E67186F2C1D}" destId="{EA575B20-5EFE-4119-B42F-5A9CDE558D66}" srcOrd="2" destOrd="0" presId="urn:microsoft.com/office/officeart/2005/8/layout/hProcess3"/>
    <dgm:cxn modelId="{1FB32084-B770-4C96-B4AC-977E2FB648C3}" type="presParOf" srcId="{1706F40D-4606-49EE-AC0F-7E67186F2C1D}" destId="{6B9D04B4-65BF-4E2C-912B-AC768E3E1742}" srcOrd="3" destOrd="0" presId="urn:microsoft.com/office/officeart/2005/8/layout/hProcess3"/>
    <dgm:cxn modelId="{B32288E6-0482-492D-91D4-D1BCE7FEB805}" type="presParOf" srcId="{83D9B39C-B1E9-420F-914D-A419F58EBBE0}" destId="{5C467E87-8CEF-4CE9-A5E1-53F9899820C3}" srcOrd="2" destOrd="0" presId="urn:microsoft.com/office/officeart/2005/8/layout/hProcess3"/>
    <dgm:cxn modelId="{370DFEAC-B73F-42CC-BA70-B05CE7CDFC28}" type="presParOf" srcId="{83D9B39C-B1E9-420F-914D-A419F58EBBE0}" destId="{9D2F9779-12B8-4DD1-BABB-F346F466A0F8}" srcOrd="3" destOrd="0" presId="urn:microsoft.com/office/officeart/2005/8/layout/hProcess3"/>
    <dgm:cxn modelId="{46716E1F-A49E-4FA3-92F2-BE6017DF36EC}" type="presParOf" srcId="{9D2F9779-12B8-4DD1-BABB-F346F466A0F8}" destId="{D59CEEBD-2980-4763-A95C-ACC1D60B7454}" srcOrd="0" destOrd="0" presId="urn:microsoft.com/office/officeart/2005/8/layout/hProcess3"/>
    <dgm:cxn modelId="{1440B007-A7B8-4E61-8D79-84F8796EB485}" type="presParOf" srcId="{9D2F9779-12B8-4DD1-BABB-F346F466A0F8}" destId="{0E9BEC15-5CF4-4082-966F-04DD233D642F}" srcOrd="1" destOrd="0" presId="urn:microsoft.com/office/officeart/2005/8/layout/hProcess3"/>
    <dgm:cxn modelId="{AEB26A5F-B605-4DB2-8F2C-3A1655EF9C11}" type="presParOf" srcId="{9D2F9779-12B8-4DD1-BABB-F346F466A0F8}" destId="{E456EA91-A997-4265-B49F-0CE300AA0670}" srcOrd="2" destOrd="0" presId="urn:microsoft.com/office/officeart/2005/8/layout/hProcess3"/>
    <dgm:cxn modelId="{79FFE086-C616-4195-B514-EC818916894C}" type="presParOf" srcId="{9D2F9779-12B8-4DD1-BABB-F346F466A0F8}" destId="{254F88E8-BEC3-452C-AF0B-4EC7A910B5FE}" srcOrd="3" destOrd="0" presId="urn:microsoft.com/office/officeart/2005/8/layout/hProcess3"/>
    <dgm:cxn modelId="{AC6E505B-7F0D-4259-BC6F-229461E934AD}" type="presParOf" srcId="{83D9B39C-B1E9-420F-914D-A419F58EBBE0}" destId="{C05BA943-293C-4EE5-BC71-D87A1D6D0136}" srcOrd="4" destOrd="0" presId="urn:microsoft.com/office/officeart/2005/8/layout/hProcess3"/>
    <dgm:cxn modelId="{78025B28-2E8A-4F5B-94A3-49AFE1F167C8}" type="presParOf" srcId="{83D9B39C-B1E9-420F-914D-A419F58EBBE0}" destId="{48A9360C-3097-421B-AD93-EED193158CC6}" srcOrd="5" destOrd="0" presId="urn:microsoft.com/office/officeart/2005/8/layout/hProcess3"/>
    <dgm:cxn modelId="{91E093E2-E9AD-469B-B18F-A8DA1138B5D5}" type="presParOf" srcId="{48A9360C-3097-421B-AD93-EED193158CC6}" destId="{94603E8C-2F8F-4218-8FE1-0BDEF9B2664F}" srcOrd="0" destOrd="0" presId="urn:microsoft.com/office/officeart/2005/8/layout/hProcess3"/>
    <dgm:cxn modelId="{8DF1A1EC-A71C-4BAE-A6E6-0AA18DDDB32C}" type="presParOf" srcId="{48A9360C-3097-421B-AD93-EED193158CC6}" destId="{6315443F-3D06-43DF-8DE2-809577270BEF}" srcOrd="1" destOrd="0" presId="urn:microsoft.com/office/officeart/2005/8/layout/hProcess3"/>
    <dgm:cxn modelId="{5E3B6DFD-C661-4605-9A60-640B4B4BA981}" type="presParOf" srcId="{48A9360C-3097-421B-AD93-EED193158CC6}" destId="{33B9295C-8DD8-4580-A20C-06310CB95E34}" srcOrd="2" destOrd="0" presId="urn:microsoft.com/office/officeart/2005/8/layout/hProcess3"/>
    <dgm:cxn modelId="{C9363C78-1797-422F-9DD2-4D6364ADE99E}" type="presParOf" srcId="{48A9360C-3097-421B-AD93-EED193158CC6}" destId="{1BA8DD15-4EAB-49E1-B456-29DB804DCC7D}" srcOrd="3" destOrd="0" presId="urn:microsoft.com/office/officeart/2005/8/layout/hProcess3"/>
    <dgm:cxn modelId="{3CA5E763-2C03-4F40-A0A6-CFFED9AA0E2B}" type="presParOf" srcId="{83D9B39C-B1E9-420F-914D-A419F58EBBE0}" destId="{5B9704CB-4AFA-498C-8A64-82AB95BFB81D}" srcOrd="6" destOrd="0" presId="urn:microsoft.com/office/officeart/2005/8/layout/hProcess3"/>
    <dgm:cxn modelId="{A6BC879C-F523-4D29-BAD2-DAA895D73073}" type="presParOf" srcId="{83D9B39C-B1E9-420F-914D-A419F58EBBE0}" destId="{15ED1B9F-257F-44A5-8C01-C10502C2A09F}" srcOrd="7" destOrd="0" presId="urn:microsoft.com/office/officeart/2005/8/layout/hProcess3"/>
    <dgm:cxn modelId="{573E1229-73E7-4D1B-A3AF-295AAC9A4067}" type="presParOf" srcId="{83D9B39C-B1E9-420F-914D-A419F58EBBE0}" destId="{3EF9B477-7505-449C-A9D6-400A5C0633DC}" srcOrd="8"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A14BCA-7909-4057-BB8D-2FDD7FB8C54D}" type="doc">
      <dgm:prSet loTypeId="urn:microsoft.com/office/officeart/2005/8/layout/arrow2" loCatId="process" qsTypeId="urn:microsoft.com/office/officeart/2005/8/quickstyle/simple1" qsCatId="simple" csTypeId="urn:microsoft.com/office/officeart/2005/8/colors/colorful1" csCatId="colorful" phldr="1"/>
      <dgm:spPr/>
    </dgm:pt>
    <dgm:pt modelId="{06F5A185-D4F7-495B-884A-BDF2D83474B4}">
      <dgm:prSet phldrT="[Texto]" custT="1"/>
      <dgm:spPr/>
      <dgm:t>
        <a:bodyPr/>
        <a:lstStyle/>
        <a:p>
          <a:r>
            <a:rPr lang="es-ES" sz="1600" b="1" dirty="0" smtClean="0"/>
            <a:t>Web minimalista</a:t>
          </a:r>
        </a:p>
      </dgm:t>
    </dgm:pt>
    <dgm:pt modelId="{B2E337E5-7A17-4DFE-947C-9DB4B277335C}" type="parTrans" cxnId="{E81FBAD8-23BC-4808-A4F0-17946586D14F}">
      <dgm:prSet/>
      <dgm:spPr/>
      <dgm:t>
        <a:bodyPr/>
        <a:lstStyle/>
        <a:p>
          <a:endParaRPr lang="es-ES"/>
        </a:p>
      </dgm:t>
    </dgm:pt>
    <dgm:pt modelId="{3584F9DA-6286-4C6E-9C31-2D8442C596AD}" type="sibTrans" cxnId="{E81FBAD8-23BC-4808-A4F0-17946586D14F}">
      <dgm:prSet/>
      <dgm:spPr/>
      <dgm:t>
        <a:bodyPr/>
        <a:lstStyle/>
        <a:p>
          <a:endParaRPr lang="es-ES"/>
        </a:p>
      </dgm:t>
    </dgm:pt>
    <dgm:pt modelId="{03A1026B-459A-490E-BAF4-C930BA74EF5A}">
      <dgm:prSet phldrT="[Texto]"/>
      <dgm:spPr/>
      <dgm:t>
        <a:bodyPr/>
        <a:lstStyle/>
        <a:p>
          <a:r>
            <a:rPr lang="es-ES" b="1" dirty="0" err="1" smtClean="0"/>
            <a:t>Responsive</a:t>
          </a:r>
          <a:endParaRPr lang="es-ES" b="1" dirty="0"/>
        </a:p>
      </dgm:t>
    </dgm:pt>
    <dgm:pt modelId="{1F9F72C2-A7FD-46A0-A8CD-6DB516F793DE}" type="parTrans" cxnId="{DF68040B-1DFC-433C-8F3B-A2DAE06FE389}">
      <dgm:prSet/>
      <dgm:spPr/>
      <dgm:t>
        <a:bodyPr/>
        <a:lstStyle/>
        <a:p>
          <a:endParaRPr lang="es-ES"/>
        </a:p>
      </dgm:t>
    </dgm:pt>
    <dgm:pt modelId="{C572EE70-2FCA-43AC-96C0-03F728956770}" type="sibTrans" cxnId="{DF68040B-1DFC-433C-8F3B-A2DAE06FE389}">
      <dgm:prSet/>
      <dgm:spPr/>
      <dgm:t>
        <a:bodyPr/>
        <a:lstStyle/>
        <a:p>
          <a:endParaRPr lang="es-ES"/>
        </a:p>
      </dgm:t>
    </dgm:pt>
    <dgm:pt modelId="{9D453C56-888E-45BA-AFA6-EAACE320E737}">
      <dgm:prSet phldrT="[Texto]" custT="1"/>
      <dgm:spPr/>
      <dgm:t>
        <a:bodyPr/>
        <a:lstStyle/>
        <a:p>
          <a:r>
            <a:rPr lang="es-ES" sz="1400" b="1" dirty="0" err="1" smtClean="0"/>
            <a:t>SinglePageApplication</a:t>
          </a:r>
          <a:endParaRPr lang="es-ES" sz="1400" b="1" dirty="0"/>
        </a:p>
      </dgm:t>
    </dgm:pt>
    <dgm:pt modelId="{E39D2CD0-6985-4505-B49D-F06AF3F3ABE2}" type="parTrans" cxnId="{1FCE6F35-8047-42E9-BC42-7F3CE52087AC}">
      <dgm:prSet/>
      <dgm:spPr/>
      <dgm:t>
        <a:bodyPr/>
        <a:lstStyle/>
        <a:p>
          <a:endParaRPr lang="es-ES"/>
        </a:p>
      </dgm:t>
    </dgm:pt>
    <dgm:pt modelId="{EB28771E-A2C6-4FF2-8D4E-60AA590CA3E8}" type="sibTrans" cxnId="{1FCE6F35-8047-42E9-BC42-7F3CE52087AC}">
      <dgm:prSet/>
      <dgm:spPr/>
      <dgm:t>
        <a:bodyPr/>
        <a:lstStyle/>
        <a:p>
          <a:endParaRPr lang="es-ES"/>
        </a:p>
      </dgm:t>
    </dgm:pt>
    <dgm:pt modelId="{19015746-6D96-46CB-98FC-1992CB736E93}" type="pres">
      <dgm:prSet presAssocID="{A3A14BCA-7909-4057-BB8D-2FDD7FB8C54D}" presName="arrowDiagram" presStyleCnt="0">
        <dgm:presLayoutVars>
          <dgm:chMax val="5"/>
          <dgm:dir/>
          <dgm:resizeHandles val="exact"/>
        </dgm:presLayoutVars>
      </dgm:prSet>
      <dgm:spPr/>
    </dgm:pt>
    <dgm:pt modelId="{0E6330C0-97B2-4940-BBD7-324F3D2D4744}" type="pres">
      <dgm:prSet presAssocID="{A3A14BCA-7909-4057-BB8D-2FDD7FB8C54D}" presName="arrow" presStyleLbl="bgShp" presStyleIdx="0" presStyleCnt="1"/>
      <dgm:spPr/>
    </dgm:pt>
    <dgm:pt modelId="{AB915202-4E67-432A-B89E-0389B597106F}" type="pres">
      <dgm:prSet presAssocID="{A3A14BCA-7909-4057-BB8D-2FDD7FB8C54D}" presName="arrowDiagram3" presStyleCnt="0"/>
      <dgm:spPr/>
    </dgm:pt>
    <dgm:pt modelId="{F94815FF-D380-445F-A170-E13BF988D233}" type="pres">
      <dgm:prSet presAssocID="{06F5A185-D4F7-495B-884A-BDF2D83474B4}" presName="bullet3a" presStyleLbl="node1" presStyleIdx="0" presStyleCnt="3"/>
      <dgm:spPr/>
    </dgm:pt>
    <dgm:pt modelId="{AA16EFB3-5CA5-4A6A-A20F-DB88ABEBB04E}" type="pres">
      <dgm:prSet presAssocID="{06F5A185-D4F7-495B-884A-BDF2D83474B4}" presName="textBox3a" presStyleLbl="revTx" presStyleIdx="0" presStyleCnt="3">
        <dgm:presLayoutVars>
          <dgm:bulletEnabled val="1"/>
        </dgm:presLayoutVars>
      </dgm:prSet>
      <dgm:spPr/>
      <dgm:t>
        <a:bodyPr/>
        <a:lstStyle/>
        <a:p>
          <a:endParaRPr lang="es-ES"/>
        </a:p>
      </dgm:t>
    </dgm:pt>
    <dgm:pt modelId="{71436528-18A3-4CBE-9724-07C9E74BE9A3}" type="pres">
      <dgm:prSet presAssocID="{03A1026B-459A-490E-BAF4-C930BA74EF5A}" presName="bullet3b" presStyleLbl="node1" presStyleIdx="1" presStyleCnt="3"/>
      <dgm:spPr/>
    </dgm:pt>
    <dgm:pt modelId="{9BC71048-A110-4182-B9BA-80AEDC2CE038}" type="pres">
      <dgm:prSet presAssocID="{03A1026B-459A-490E-BAF4-C930BA74EF5A}" presName="textBox3b" presStyleLbl="revTx" presStyleIdx="1" presStyleCnt="3">
        <dgm:presLayoutVars>
          <dgm:bulletEnabled val="1"/>
        </dgm:presLayoutVars>
      </dgm:prSet>
      <dgm:spPr/>
      <dgm:t>
        <a:bodyPr/>
        <a:lstStyle/>
        <a:p>
          <a:endParaRPr lang="es-ES"/>
        </a:p>
      </dgm:t>
    </dgm:pt>
    <dgm:pt modelId="{9FDE014A-60CD-42BC-8F73-4072D15102BB}" type="pres">
      <dgm:prSet presAssocID="{9D453C56-888E-45BA-AFA6-EAACE320E737}" presName="bullet3c" presStyleLbl="node1" presStyleIdx="2" presStyleCnt="3"/>
      <dgm:spPr/>
    </dgm:pt>
    <dgm:pt modelId="{5B7A5EAF-4A86-481D-A9B2-51A792B9D79E}" type="pres">
      <dgm:prSet presAssocID="{9D453C56-888E-45BA-AFA6-EAACE320E737}" presName="textBox3c" presStyleLbl="revTx" presStyleIdx="2" presStyleCnt="3">
        <dgm:presLayoutVars>
          <dgm:bulletEnabled val="1"/>
        </dgm:presLayoutVars>
      </dgm:prSet>
      <dgm:spPr/>
      <dgm:t>
        <a:bodyPr/>
        <a:lstStyle/>
        <a:p>
          <a:endParaRPr lang="es-ES"/>
        </a:p>
      </dgm:t>
    </dgm:pt>
  </dgm:ptLst>
  <dgm:cxnLst>
    <dgm:cxn modelId="{E81FBAD8-23BC-4808-A4F0-17946586D14F}" srcId="{A3A14BCA-7909-4057-BB8D-2FDD7FB8C54D}" destId="{06F5A185-D4F7-495B-884A-BDF2D83474B4}" srcOrd="0" destOrd="0" parTransId="{B2E337E5-7A17-4DFE-947C-9DB4B277335C}" sibTransId="{3584F9DA-6286-4C6E-9C31-2D8442C596AD}"/>
    <dgm:cxn modelId="{DF68040B-1DFC-433C-8F3B-A2DAE06FE389}" srcId="{A3A14BCA-7909-4057-BB8D-2FDD7FB8C54D}" destId="{03A1026B-459A-490E-BAF4-C930BA74EF5A}" srcOrd="1" destOrd="0" parTransId="{1F9F72C2-A7FD-46A0-A8CD-6DB516F793DE}" sibTransId="{C572EE70-2FCA-43AC-96C0-03F728956770}"/>
    <dgm:cxn modelId="{5340A1BF-17F7-4873-A84C-EABC5AA0A640}" type="presOf" srcId="{03A1026B-459A-490E-BAF4-C930BA74EF5A}" destId="{9BC71048-A110-4182-B9BA-80AEDC2CE038}" srcOrd="0" destOrd="0" presId="urn:microsoft.com/office/officeart/2005/8/layout/arrow2"/>
    <dgm:cxn modelId="{94674F93-6A7B-4D42-A2C5-425EAFE0B01C}" type="presOf" srcId="{06F5A185-D4F7-495B-884A-BDF2D83474B4}" destId="{AA16EFB3-5CA5-4A6A-A20F-DB88ABEBB04E}" srcOrd="0" destOrd="0" presId="urn:microsoft.com/office/officeart/2005/8/layout/arrow2"/>
    <dgm:cxn modelId="{E27EE9D0-8D7F-4574-89F2-D2D2770BD30C}" type="presOf" srcId="{A3A14BCA-7909-4057-BB8D-2FDD7FB8C54D}" destId="{19015746-6D96-46CB-98FC-1992CB736E93}" srcOrd="0" destOrd="0" presId="urn:microsoft.com/office/officeart/2005/8/layout/arrow2"/>
    <dgm:cxn modelId="{0CA45CFE-2D68-4007-8F98-4A4CA9F80187}" type="presOf" srcId="{9D453C56-888E-45BA-AFA6-EAACE320E737}" destId="{5B7A5EAF-4A86-481D-A9B2-51A792B9D79E}" srcOrd="0" destOrd="0" presId="urn:microsoft.com/office/officeart/2005/8/layout/arrow2"/>
    <dgm:cxn modelId="{1FCE6F35-8047-42E9-BC42-7F3CE52087AC}" srcId="{A3A14BCA-7909-4057-BB8D-2FDD7FB8C54D}" destId="{9D453C56-888E-45BA-AFA6-EAACE320E737}" srcOrd="2" destOrd="0" parTransId="{E39D2CD0-6985-4505-B49D-F06AF3F3ABE2}" sibTransId="{EB28771E-A2C6-4FF2-8D4E-60AA590CA3E8}"/>
    <dgm:cxn modelId="{027E8537-B3B9-40BB-BAD5-0A6295FA99DC}" type="presParOf" srcId="{19015746-6D96-46CB-98FC-1992CB736E93}" destId="{0E6330C0-97B2-4940-BBD7-324F3D2D4744}" srcOrd="0" destOrd="0" presId="urn:microsoft.com/office/officeart/2005/8/layout/arrow2"/>
    <dgm:cxn modelId="{093E9238-C8A4-4F93-A546-A65671519CCA}" type="presParOf" srcId="{19015746-6D96-46CB-98FC-1992CB736E93}" destId="{AB915202-4E67-432A-B89E-0389B597106F}" srcOrd="1" destOrd="0" presId="urn:microsoft.com/office/officeart/2005/8/layout/arrow2"/>
    <dgm:cxn modelId="{722C97DD-C6DB-48DE-8960-70BBAA93B162}" type="presParOf" srcId="{AB915202-4E67-432A-B89E-0389B597106F}" destId="{F94815FF-D380-445F-A170-E13BF988D233}" srcOrd="0" destOrd="0" presId="urn:microsoft.com/office/officeart/2005/8/layout/arrow2"/>
    <dgm:cxn modelId="{FD2A2DC3-1762-448E-AB30-A3F69A6D1194}" type="presParOf" srcId="{AB915202-4E67-432A-B89E-0389B597106F}" destId="{AA16EFB3-5CA5-4A6A-A20F-DB88ABEBB04E}" srcOrd="1" destOrd="0" presId="urn:microsoft.com/office/officeart/2005/8/layout/arrow2"/>
    <dgm:cxn modelId="{F0055361-3DF3-48F0-B76C-D9FD6EACA638}" type="presParOf" srcId="{AB915202-4E67-432A-B89E-0389B597106F}" destId="{71436528-18A3-4CBE-9724-07C9E74BE9A3}" srcOrd="2" destOrd="0" presId="urn:microsoft.com/office/officeart/2005/8/layout/arrow2"/>
    <dgm:cxn modelId="{37A7783B-0285-4B42-8D62-4F2D89827474}" type="presParOf" srcId="{AB915202-4E67-432A-B89E-0389B597106F}" destId="{9BC71048-A110-4182-B9BA-80AEDC2CE038}" srcOrd="3" destOrd="0" presId="urn:microsoft.com/office/officeart/2005/8/layout/arrow2"/>
    <dgm:cxn modelId="{740F6143-4B19-4F68-920A-99B0218AFF5F}" type="presParOf" srcId="{AB915202-4E67-432A-B89E-0389B597106F}" destId="{9FDE014A-60CD-42BC-8F73-4072D15102BB}" srcOrd="4" destOrd="0" presId="urn:microsoft.com/office/officeart/2005/8/layout/arrow2"/>
    <dgm:cxn modelId="{0B0599D0-8BF3-4B2D-8E87-18EBE16785EE}" type="presParOf" srcId="{AB915202-4E67-432A-B89E-0389B597106F}" destId="{5B7A5EAF-4A86-481D-A9B2-51A792B9D79E}"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9B477-7505-449C-A9D6-400A5C0633DC}">
      <dsp:nvSpPr>
        <dsp:cNvPr id="0" name=""/>
        <dsp:cNvSpPr/>
      </dsp:nvSpPr>
      <dsp:spPr>
        <a:xfrm>
          <a:off x="0" y="714986"/>
          <a:ext cx="4546609" cy="1506154"/>
        </a:xfrm>
        <a:prstGeom prst="rightArrow">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315443F-3D06-43DF-8DE2-809577270BEF}">
      <dsp:nvSpPr>
        <dsp:cNvPr id="0" name=""/>
        <dsp:cNvSpPr/>
      </dsp:nvSpPr>
      <dsp:spPr>
        <a:xfrm>
          <a:off x="2996366" y="1099010"/>
          <a:ext cx="1095581" cy="753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s-ES" sz="1600" kern="1200" dirty="0" smtClean="0"/>
            <a:t>Desarrollo</a:t>
          </a:r>
          <a:endParaRPr lang="es-ES" sz="1600" kern="1200" dirty="0"/>
        </a:p>
      </dsp:txBody>
      <dsp:txXfrm>
        <a:off x="2996366" y="1099010"/>
        <a:ext cx="1095581" cy="753077"/>
      </dsp:txXfrm>
    </dsp:sp>
    <dsp:sp modelId="{0E9BEC15-5CF4-4082-966F-04DD233D642F}">
      <dsp:nvSpPr>
        <dsp:cNvPr id="0" name=""/>
        <dsp:cNvSpPr/>
      </dsp:nvSpPr>
      <dsp:spPr>
        <a:xfrm>
          <a:off x="1681668" y="1099010"/>
          <a:ext cx="1095581" cy="753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s-ES" sz="1600" kern="1200" dirty="0" smtClean="0"/>
            <a:t>Tecnologías a utilizar</a:t>
          </a:r>
          <a:endParaRPr lang="es-ES" sz="1600" kern="1200" dirty="0"/>
        </a:p>
      </dsp:txBody>
      <dsp:txXfrm>
        <a:off x="1681668" y="1099010"/>
        <a:ext cx="1095581" cy="753077"/>
      </dsp:txXfrm>
    </dsp:sp>
    <dsp:sp modelId="{B33D2E66-BFED-4F02-B5D2-817E3F87A182}">
      <dsp:nvSpPr>
        <dsp:cNvPr id="0" name=""/>
        <dsp:cNvSpPr/>
      </dsp:nvSpPr>
      <dsp:spPr>
        <a:xfrm>
          <a:off x="366969" y="1099010"/>
          <a:ext cx="1095581" cy="753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es-ES" sz="1600" kern="1200" dirty="0" err="1" smtClean="0"/>
            <a:t>Ánalisis</a:t>
          </a:r>
          <a:r>
            <a:rPr lang="es-ES" sz="1600" kern="1200" dirty="0" smtClean="0"/>
            <a:t> del problema</a:t>
          </a:r>
          <a:endParaRPr lang="es-ES" sz="1600" kern="1200" dirty="0"/>
        </a:p>
      </dsp:txBody>
      <dsp:txXfrm>
        <a:off x="366969" y="1099010"/>
        <a:ext cx="1095581" cy="75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330C0-97B2-4940-BBD7-324F3D2D4744}">
      <dsp:nvSpPr>
        <dsp:cNvPr id="0" name=""/>
        <dsp:cNvSpPr/>
      </dsp:nvSpPr>
      <dsp:spPr>
        <a:xfrm>
          <a:off x="1542752" y="0"/>
          <a:ext cx="5555455" cy="347215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4815FF-D380-445F-A170-E13BF988D233}">
      <dsp:nvSpPr>
        <dsp:cNvPr id="0" name=""/>
        <dsp:cNvSpPr/>
      </dsp:nvSpPr>
      <dsp:spPr>
        <a:xfrm>
          <a:off x="2248294" y="2396484"/>
          <a:ext cx="144441" cy="14444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6EFB3-5CA5-4A6A-A20F-DB88ABEBB04E}">
      <dsp:nvSpPr>
        <dsp:cNvPr id="0" name=""/>
        <dsp:cNvSpPr/>
      </dsp:nvSpPr>
      <dsp:spPr>
        <a:xfrm>
          <a:off x="2320515" y="2468705"/>
          <a:ext cx="1294421" cy="100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37" tIns="0" rIns="0" bIns="0" numCol="1" spcCol="1270" anchor="t" anchorCtr="0">
          <a:noAutofit/>
        </a:bodyPr>
        <a:lstStyle/>
        <a:p>
          <a:pPr lvl="0" algn="l" defTabSz="711200">
            <a:lnSpc>
              <a:spcPct val="90000"/>
            </a:lnSpc>
            <a:spcBef>
              <a:spcPct val="0"/>
            </a:spcBef>
            <a:spcAft>
              <a:spcPct val="35000"/>
            </a:spcAft>
          </a:pPr>
          <a:r>
            <a:rPr lang="es-ES" sz="1600" b="1" kern="1200" dirty="0" smtClean="0"/>
            <a:t>Web minimalista</a:t>
          </a:r>
        </a:p>
      </dsp:txBody>
      <dsp:txXfrm>
        <a:off x="2320515" y="2468705"/>
        <a:ext cx="1294421" cy="1003454"/>
      </dsp:txXfrm>
    </dsp:sp>
    <dsp:sp modelId="{71436528-18A3-4CBE-9724-07C9E74BE9A3}">
      <dsp:nvSpPr>
        <dsp:cNvPr id="0" name=""/>
        <dsp:cNvSpPr/>
      </dsp:nvSpPr>
      <dsp:spPr>
        <a:xfrm>
          <a:off x="3523272" y="1452751"/>
          <a:ext cx="261106" cy="26110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C71048-A110-4182-B9BA-80AEDC2CE038}">
      <dsp:nvSpPr>
        <dsp:cNvPr id="0" name=""/>
        <dsp:cNvSpPr/>
      </dsp:nvSpPr>
      <dsp:spPr>
        <a:xfrm>
          <a:off x="3653825" y="1583304"/>
          <a:ext cx="1333309" cy="188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5" tIns="0" rIns="0" bIns="0" numCol="1" spcCol="1270" anchor="t" anchorCtr="0">
          <a:noAutofit/>
        </a:bodyPr>
        <a:lstStyle/>
        <a:p>
          <a:pPr lvl="0" algn="l" defTabSz="711200">
            <a:lnSpc>
              <a:spcPct val="90000"/>
            </a:lnSpc>
            <a:spcBef>
              <a:spcPct val="0"/>
            </a:spcBef>
            <a:spcAft>
              <a:spcPct val="35000"/>
            </a:spcAft>
          </a:pPr>
          <a:r>
            <a:rPr lang="es-ES" sz="1600" b="1" kern="1200" dirty="0" err="1" smtClean="0"/>
            <a:t>Responsive</a:t>
          </a:r>
          <a:endParaRPr lang="es-ES" sz="1600" b="1" kern="1200" dirty="0"/>
        </a:p>
      </dsp:txBody>
      <dsp:txXfrm>
        <a:off x="3653825" y="1583304"/>
        <a:ext cx="1333309" cy="1888855"/>
      </dsp:txXfrm>
    </dsp:sp>
    <dsp:sp modelId="{9FDE014A-60CD-42BC-8F73-4072D15102BB}">
      <dsp:nvSpPr>
        <dsp:cNvPr id="0" name=""/>
        <dsp:cNvSpPr/>
      </dsp:nvSpPr>
      <dsp:spPr>
        <a:xfrm>
          <a:off x="5056577" y="878456"/>
          <a:ext cx="361104" cy="36110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A5EAF-4A86-481D-A9B2-51A792B9D79E}">
      <dsp:nvSpPr>
        <dsp:cNvPr id="0" name=""/>
        <dsp:cNvSpPr/>
      </dsp:nvSpPr>
      <dsp:spPr>
        <a:xfrm>
          <a:off x="5237130" y="1059008"/>
          <a:ext cx="1333309" cy="241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342" tIns="0" rIns="0" bIns="0" numCol="1" spcCol="1270" anchor="t" anchorCtr="0">
          <a:noAutofit/>
        </a:bodyPr>
        <a:lstStyle/>
        <a:p>
          <a:pPr lvl="0" algn="l" defTabSz="622300">
            <a:lnSpc>
              <a:spcPct val="90000"/>
            </a:lnSpc>
            <a:spcBef>
              <a:spcPct val="0"/>
            </a:spcBef>
            <a:spcAft>
              <a:spcPct val="35000"/>
            </a:spcAft>
          </a:pPr>
          <a:r>
            <a:rPr lang="es-ES" sz="1400" b="1" kern="1200" dirty="0" err="1" smtClean="0"/>
            <a:t>SinglePageApplication</a:t>
          </a:r>
          <a:endParaRPr lang="es-ES" sz="1400" b="1" kern="1200" dirty="0"/>
        </a:p>
      </dsp:txBody>
      <dsp:txXfrm>
        <a:off x="5237130" y="1059008"/>
        <a:ext cx="1333309" cy="241315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167369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0" name="Shape 60"/>
          <p:cNvSpPr txBox="1">
            <a:spLocks noGrp="1"/>
          </p:cNvSpPr>
          <p:nvPr>
            <p:ph type="body" idx="2"/>
          </p:nvPr>
        </p:nvSpPr>
        <p:spPr>
          <a:xfrm>
            <a:off x="3652188"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1" name="Shape 61"/>
          <p:cNvSpPr txBox="1">
            <a:spLocks noGrp="1"/>
          </p:cNvSpPr>
          <p:nvPr>
            <p:ph type="body" idx="3"/>
          </p:nvPr>
        </p:nvSpPr>
        <p:spPr>
          <a:xfrm>
            <a:off x="6199477"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‹Nº›</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‹Nº›</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inkk15/practicasEmpresa.gi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www.jimten.com/es/proyectos-herramientas/" TargetMode="External"/><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539552" y="123478"/>
            <a:ext cx="5238600" cy="4020000"/>
          </a:xfrm>
          <a:prstGeom prst="rect">
            <a:avLst/>
          </a:prstGeom>
        </p:spPr>
        <p:txBody>
          <a:bodyPr lIns="91425" tIns="91425" rIns="91425" bIns="91425" anchor="b" anchorCtr="0">
            <a:noAutofit/>
          </a:bodyPr>
          <a:lstStyle/>
          <a:p>
            <a:pPr lvl="0">
              <a:spcBef>
                <a:spcPts val="0"/>
              </a:spcBef>
              <a:buNone/>
            </a:pPr>
            <a:r>
              <a:rPr lang="en" dirty="0" smtClean="0"/>
              <a:t>Desarrollo de App Web para el calculo de Cola HTA</a:t>
            </a:r>
            <a:endParaRPr lang="en" dirty="0"/>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360" y="4399731"/>
            <a:ext cx="1207748" cy="699542"/>
          </a:xfrm>
          <a:prstGeom prst="rect">
            <a:avLst/>
          </a:prstGeom>
        </p:spPr>
      </p:pic>
      <p:sp>
        <p:nvSpPr>
          <p:cNvPr id="3" name="2 CuadroTexto"/>
          <p:cNvSpPr txBox="1"/>
          <p:nvPr/>
        </p:nvSpPr>
        <p:spPr>
          <a:xfrm>
            <a:off x="5724128" y="4117377"/>
            <a:ext cx="3600400" cy="307777"/>
          </a:xfrm>
          <a:prstGeom prst="rect">
            <a:avLst/>
          </a:prstGeom>
          <a:noFill/>
        </p:spPr>
        <p:txBody>
          <a:bodyPr wrap="square" rtlCol="0">
            <a:spAutoFit/>
          </a:bodyPr>
          <a:lstStyle/>
          <a:p>
            <a:r>
              <a:rPr lang="es-ES" dirty="0" smtClean="0"/>
              <a:t>Adrián Parra Domínguez – Dpto. Marketing</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p:nvPr/>
        </p:nvSpPr>
        <p:spPr>
          <a:xfrm>
            <a:off x="1079225" y="1052749"/>
            <a:ext cx="4460080" cy="347222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1265866" y="1237141"/>
            <a:ext cx="4086900" cy="2609700"/>
          </a:xfrm>
          <a:prstGeom prst="rect">
            <a:avLst/>
          </a:prstGeom>
          <a:noFill/>
          <a:ln>
            <a:noFill/>
          </a:ln>
        </p:spPr>
        <p:txBody>
          <a:bodyPr lIns="91425" tIns="91425" rIns="91425" bIns="91425" anchor="ctr" anchorCtr="0">
            <a:noAutofit/>
          </a:bodyPr>
          <a:lstStyle/>
          <a:p>
            <a:pPr lvl="0" algn="ctr" rtl="0">
              <a:spcBef>
                <a:spcPts val="0"/>
              </a:spcBef>
              <a:buNone/>
            </a:pPr>
            <a:endParaRPr lang="en" sz="1000" dirty="0">
              <a:solidFill>
                <a:srgbClr val="999999"/>
              </a:solidFill>
              <a:latin typeface="Dosis"/>
              <a:ea typeface="Dosis"/>
              <a:cs typeface="Dosis"/>
              <a:sym typeface="Dosis"/>
            </a:endParaRPr>
          </a:p>
        </p:txBody>
      </p:sp>
      <p:sp>
        <p:nvSpPr>
          <p:cNvPr id="299" name="Shape 29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300" name="Shape 300"/>
          <p:cNvSpPr txBox="1">
            <a:spLocks noGrp="1"/>
          </p:cNvSpPr>
          <p:nvPr>
            <p:ph type="body" idx="4294967295"/>
          </p:nvPr>
        </p:nvSpPr>
        <p:spPr>
          <a:xfrm>
            <a:off x="5796136" y="1052749"/>
            <a:ext cx="2788800" cy="2874038"/>
          </a:xfrm>
          <a:prstGeom prst="rect">
            <a:avLst/>
          </a:prstGeom>
        </p:spPr>
        <p:txBody>
          <a:bodyPr lIns="91425" tIns="91425" rIns="91425" bIns="91425" anchor="b" anchorCtr="0">
            <a:noAutofit/>
          </a:bodyPr>
          <a:lstStyle/>
          <a:p>
            <a:pPr lvl="0" rtl="0">
              <a:spcBef>
                <a:spcPts val="0"/>
              </a:spcBef>
              <a:buNone/>
            </a:pPr>
            <a:r>
              <a:rPr lang="en" dirty="0" smtClean="0">
                <a:solidFill>
                  <a:srgbClr val="FF8700"/>
                </a:solidFill>
                <a:latin typeface="Dosis"/>
                <a:ea typeface="Dosis"/>
                <a:cs typeface="Dosis"/>
                <a:sym typeface="Dosis"/>
              </a:rPr>
              <a:t>VISTA</a:t>
            </a:r>
          </a:p>
          <a:p>
            <a:pPr lvl="0" rtl="0">
              <a:spcBef>
                <a:spcPts val="0"/>
              </a:spcBef>
              <a:buNone/>
            </a:pPr>
            <a:r>
              <a:rPr lang="en" dirty="0" smtClean="0">
                <a:solidFill>
                  <a:srgbClr val="FF8700"/>
                </a:solidFill>
                <a:latin typeface="Dosis"/>
                <a:ea typeface="Dosis"/>
                <a:cs typeface="Dosis"/>
                <a:sym typeface="Dosis"/>
              </a:rPr>
              <a:t>ESCRITORIO</a:t>
            </a:r>
            <a:endParaRPr lang="en" dirty="0">
              <a:solidFill>
                <a:srgbClr val="FF8700"/>
              </a:solidFill>
              <a:latin typeface="Dosis"/>
              <a:ea typeface="Dosis"/>
              <a:cs typeface="Dosis"/>
              <a:sym typeface="Dosis"/>
            </a:endParaRPr>
          </a:p>
          <a:p>
            <a:pPr lvl="0" rtl="0">
              <a:spcBef>
                <a:spcPts val="0"/>
              </a:spcBef>
              <a:buNone/>
            </a:pPr>
            <a:r>
              <a:rPr lang="en" sz="1800" dirty="0" smtClean="0"/>
              <a:t>Vista de la App Web desde un navegador de PC</a:t>
            </a:r>
            <a:endParaRPr lang="en" sz="1800"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150" y="1183301"/>
            <a:ext cx="4170230" cy="26943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
        <p:nvSpPr>
          <p:cNvPr id="284" name="Shape 284"/>
          <p:cNvSpPr txBox="1">
            <a:spLocks noGrp="1"/>
          </p:cNvSpPr>
          <p:nvPr>
            <p:ph type="body" idx="4294967295"/>
          </p:nvPr>
        </p:nvSpPr>
        <p:spPr>
          <a:xfrm>
            <a:off x="3347864" y="493372"/>
            <a:ext cx="2932816" cy="4118400"/>
          </a:xfrm>
          <a:prstGeom prst="rect">
            <a:avLst/>
          </a:prstGeom>
        </p:spPr>
        <p:txBody>
          <a:bodyPr lIns="91425" tIns="91425" rIns="91425" bIns="91425" anchor="b" anchorCtr="0">
            <a:noAutofit/>
          </a:bodyPr>
          <a:lstStyle/>
          <a:p>
            <a:pPr lvl="0">
              <a:spcBef>
                <a:spcPts val="0"/>
              </a:spcBef>
              <a:buNone/>
            </a:pPr>
            <a:r>
              <a:rPr lang="en" dirty="0" smtClean="0">
                <a:solidFill>
                  <a:srgbClr val="FF8700"/>
                </a:solidFill>
                <a:latin typeface="Dosis"/>
                <a:ea typeface="Dosis"/>
                <a:cs typeface="Dosis"/>
                <a:sym typeface="Dosis"/>
              </a:rPr>
              <a:t>VISTA</a:t>
            </a:r>
          </a:p>
          <a:p>
            <a:pPr lvl="0">
              <a:spcBef>
                <a:spcPts val="0"/>
              </a:spcBef>
              <a:buNone/>
            </a:pPr>
            <a:r>
              <a:rPr lang="en" dirty="0" smtClean="0">
                <a:solidFill>
                  <a:srgbClr val="FF8700"/>
                </a:solidFill>
                <a:latin typeface="Dosis"/>
                <a:ea typeface="Dosis"/>
                <a:cs typeface="Dosis"/>
                <a:sym typeface="Dosis"/>
              </a:rPr>
              <a:t>SMARTPHONE</a:t>
            </a:r>
            <a:endParaRPr lang="en" dirty="0">
              <a:solidFill>
                <a:srgbClr val="FF8700"/>
              </a:solidFill>
              <a:latin typeface="Dosis"/>
              <a:ea typeface="Dosis"/>
              <a:cs typeface="Dosis"/>
              <a:sym typeface="Dosis"/>
            </a:endParaRPr>
          </a:p>
          <a:p>
            <a:pPr lvl="0" rtl="0">
              <a:spcBef>
                <a:spcPts val="0"/>
              </a:spcBef>
              <a:buNone/>
            </a:pPr>
            <a:r>
              <a:rPr lang="en" sz="1800" dirty="0" smtClean="0"/>
              <a:t>Varias vistas de la App Web desde el navegador de un smartphone</a:t>
            </a:r>
            <a:endParaRPr lang="en" sz="1800" dirty="0"/>
          </a:p>
        </p:txBody>
      </p:sp>
      <p:sp>
        <p:nvSpPr>
          <p:cNvPr id="6" name="Shape 281"/>
          <p:cNvSpPr/>
          <p:nvPr/>
        </p:nvSpPr>
        <p:spPr>
          <a:xfrm>
            <a:off x="6332908" y="306039"/>
            <a:ext cx="2448272" cy="445245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821" y="843558"/>
            <a:ext cx="2244447" cy="3312366"/>
          </a:xfrm>
          <a:prstGeom prst="rect">
            <a:avLst/>
          </a:prstGeom>
        </p:spPr>
      </p:pic>
      <p:sp>
        <p:nvSpPr>
          <p:cNvPr id="9" name="Shape 281"/>
          <p:cNvSpPr/>
          <p:nvPr/>
        </p:nvSpPr>
        <p:spPr>
          <a:xfrm>
            <a:off x="601360" y="289246"/>
            <a:ext cx="2448272" cy="445245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32" y="895758"/>
            <a:ext cx="2265328" cy="326016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dirty="0" smtClean="0">
                <a:solidFill>
                  <a:srgbClr val="FF8700"/>
                </a:solidFill>
              </a:rPr>
              <a:t>Gracias </a:t>
            </a:r>
            <a:r>
              <a:rPr lang="en" sz="6000" dirty="0" smtClean="0">
                <a:solidFill>
                  <a:srgbClr val="FF8700"/>
                </a:solidFill>
                <a:sym typeface="Wingdings" pitchFamily="2" charset="2"/>
              </a:rPr>
              <a:t></a:t>
            </a:r>
            <a:r>
              <a:rPr lang="en" sz="6000" dirty="0" smtClean="0">
                <a:solidFill>
                  <a:srgbClr val="FF8700"/>
                </a:solidFill>
              </a:rPr>
              <a:t>!</a:t>
            </a:r>
            <a:endParaRPr lang="en" sz="6000" dirty="0">
              <a:solidFill>
                <a:srgbClr val="FF8700"/>
              </a:solidFill>
            </a:endParaRP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smtClean="0">
                <a:solidFill>
                  <a:srgbClr val="FFFFFF"/>
                </a:solidFill>
              </a:rPr>
              <a:t>¿Alguna pregunta?</a:t>
            </a:r>
            <a:endParaRPr lang="en" sz="2400" b="1" dirty="0">
              <a:solidFill>
                <a:srgbClr val="FFFFFF"/>
              </a:solidFill>
            </a:endParaRPr>
          </a:p>
          <a:p>
            <a:pPr lvl="0" rtl="0">
              <a:spcBef>
                <a:spcPts val="0"/>
              </a:spcBef>
              <a:buClr>
                <a:schemeClr val="dk1"/>
              </a:buClr>
              <a:buSzPct val="45833"/>
              <a:buFont typeface="Arial"/>
              <a:buNone/>
            </a:pPr>
            <a:r>
              <a:rPr lang="en" sz="2400" dirty="0" smtClean="0">
                <a:solidFill>
                  <a:srgbClr val="FFFFFF"/>
                </a:solidFill>
              </a:rPr>
              <a:t>Puedes encontrar el proyecto en este </a:t>
            </a:r>
            <a:r>
              <a:rPr lang="en" sz="2400" dirty="0" smtClean="0">
                <a:solidFill>
                  <a:srgbClr val="FFFFFF"/>
                </a:solidFill>
                <a:hlinkClick r:id="rId3"/>
              </a:rPr>
              <a:t>enlace</a:t>
            </a:r>
            <a:endParaRPr lang="en" sz="2400"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5292080" y="703150"/>
            <a:ext cx="2947384" cy="1159800"/>
          </a:xfrm>
          <a:prstGeom prst="rect">
            <a:avLst/>
          </a:prstGeom>
        </p:spPr>
        <p:txBody>
          <a:bodyPr lIns="91425" tIns="91425" rIns="91425" bIns="91425" anchor="ctr" anchorCtr="0">
            <a:noAutofit/>
          </a:bodyPr>
          <a:lstStyle/>
          <a:p>
            <a:pPr lvl="0">
              <a:spcBef>
                <a:spcPts val="0"/>
              </a:spcBef>
              <a:buNone/>
            </a:pPr>
            <a:r>
              <a:rPr lang="en" sz="6000" dirty="0" smtClean="0">
                <a:solidFill>
                  <a:srgbClr val="FF8700"/>
                </a:solidFill>
              </a:rPr>
              <a:t>Hola! </a:t>
            </a:r>
            <a:r>
              <a:rPr lang="en" sz="6000" dirty="0" smtClean="0">
                <a:solidFill>
                  <a:srgbClr val="FF8700"/>
                </a:solidFill>
                <a:sym typeface="Wingdings" pitchFamily="2" charset="2"/>
              </a:rPr>
              <a:t></a:t>
            </a:r>
            <a:endParaRPr lang="en" sz="6000" dirty="0">
              <a:solidFill>
                <a:srgbClr val="FF8700"/>
              </a:solidFill>
            </a:endParaRPr>
          </a:p>
        </p:txBody>
      </p:sp>
      <p:sp>
        <p:nvSpPr>
          <p:cNvPr id="121" name="Shape 121"/>
          <p:cNvSpPr txBox="1">
            <a:spLocks noGrp="1"/>
          </p:cNvSpPr>
          <p:nvPr>
            <p:ph type="subTitle" idx="4294967295"/>
          </p:nvPr>
        </p:nvSpPr>
        <p:spPr>
          <a:xfrm>
            <a:off x="5320800" y="1944040"/>
            <a:ext cx="3823200" cy="1975500"/>
          </a:xfrm>
          <a:prstGeom prst="rect">
            <a:avLst/>
          </a:prstGeom>
        </p:spPr>
        <p:txBody>
          <a:bodyPr lIns="91425" tIns="91425" rIns="91425" bIns="91425" anchor="t" anchorCtr="0">
            <a:normAutofit lnSpcReduction="10000"/>
          </a:bodyPr>
          <a:lstStyle/>
          <a:p>
            <a:pPr lvl="0" rtl="0">
              <a:spcBef>
                <a:spcPts val="0"/>
              </a:spcBef>
              <a:buNone/>
            </a:pPr>
            <a:r>
              <a:rPr lang="en" sz="2400" b="1" dirty="0" smtClean="0">
                <a:solidFill>
                  <a:srgbClr val="FFFFFF"/>
                </a:solidFill>
              </a:rPr>
              <a:t>Soy Adrián Parra</a:t>
            </a:r>
            <a:endParaRPr lang="en" sz="2400" b="1" dirty="0">
              <a:solidFill>
                <a:srgbClr val="FFFFFF"/>
              </a:solidFill>
            </a:endParaRPr>
          </a:p>
          <a:p>
            <a:pPr lvl="0" rtl="0">
              <a:spcBef>
                <a:spcPts val="0"/>
              </a:spcBef>
              <a:buClr>
                <a:schemeClr val="dk1"/>
              </a:buClr>
              <a:buSzPct val="45833"/>
              <a:buFont typeface="Arial"/>
              <a:buNone/>
            </a:pPr>
            <a:r>
              <a:rPr lang="en" sz="2400" dirty="0" smtClean="0">
                <a:solidFill>
                  <a:srgbClr val="FFFFFF"/>
                </a:solidFill>
              </a:rPr>
              <a:t>Estudiante de Ingenieria Multimedia por la Universidad de Alicante (UA)</a:t>
            </a:r>
            <a:endParaRPr lang="en" sz="2400" dirty="0">
              <a:solidFill>
                <a:srgbClr val="FFFFFF"/>
              </a:solidFill>
            </a:endParaRPr>
          </a:p>
        </p:txBody>
      </p:sp>
      <p:sp>
        <p:nvSpPr>
          <p:cNvPr id="122" name="Shape 12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pic>
        <p:nvPicPr>
          <p:cNvPr id="123" name="Shape 123" descr="10.jpg"/>
          <p:cNvPicPr preferRelativeResize="0"/>
          <p:nvPr/>
        </p:nvPicPr>
        <p:blipFill rotWithShape="1">
          <a:blip r:embed="rId3">
            <a:alphaModFix/>
          </a:blip>
          <a:srcRect l="11422" t="22161" r="20220" b="9481"/>
          <a:stretch/>
        </p:blipFill>
        <p:spPr>
          <a:xfrm flipH="1">
            <a:off x="982118" y="731700"/>
            <a:ext cx="3742800" cy="2105400"/>
          </a:xfrm>
          <a:prstGeom prst="parallelogram">
            <a:avLst>
              <a:gd name="adj" fmla="val 51555"/>
            </a:avLst>
          </a:prstGeom>
          <a:noFill/>
          <a:ln>
            <a:noFill/>
          </a:ln>
        </p:spPr>
      </p:pic>
      <p:sp>
        <p:nvSpPr>
          <p:cNvPr id="2" name="1 CuadroTexto"/>
          <p:cNvSpPr txBox="1"/>
          <p:nvPr/>
        </p:nvSpPr>
        <p:spPr>
          <a:xfrm>
            <a:off x="1187624" y="2931790"/>
            <a:ext cx="4032448" cy="1938992"/>
          </a:xfrm>
          <a:prstGeom prst="rect">
            <a:avLst/>
          </a:prstGeom>
          <a:noFill/>
        </p:spPr>
        <p:txBody>
          <a:bodyPr wrap="square" rtlCol="0">
            <a:spAutoFit/>
          </a:bodyPr>
          <a:lstStyle/>
          <a:p>
            <a:r>
              <a:rPr lang="es-ES" sz="2400" dirty="0" smtClean="0">
                <a:solidFill>
                  <a:schemeClr val="bg1"/>
                </a:solidFill>
                <a:latin typeface="Roboto"/>
              </a:rPr>
              <a:t>Actualmente me encuentro cursando mis prácticas de empresa en </a:t>
            </a:r>
            <a:r>
              <a:rPr lang="es-ES" sz="2400" dirty="0" err="1" smtClean="0">
                <a:solidFill>
                  <a:schemeClr val="bg1"/>
                </a:solidFill>
                <a:latin typeface="Roboto"/>
              </a:rPr>
              <a:t>Jimten</a:t>
            </a:r>
            <a:r>
              <a:rPr lang="es-ES" sz="2400" dirty="0" smtClean="0">
                <a:solidFill>
                  <a:schemeClr val="bg1"/>
                </a:solidFill>
                <a:latin typeface="Roboto"/>
              </a:rPr>
              <a:t>, concretamente en el departamento de Marketing</a:t>
            </a:r>
            <a:endParaRPr lang="es-ES" sz="2400" dirty="0">
              <a:solidFill>
                <a:schemeClr val="bg1"/>
              </a:solidFill>
              <a:latin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2345350"/>
            <a:ext cx="5220000" cy="1159800"/>
          </a:xfrm>
          <a:prstGeom prst="rect">
            <a:avLst/>
          </a:prstGeom>
        </p:spPr>
        <p:txBody>
          <a:bodyPr lIns="91425" tIns="91425" rIns="91425" bIns="91425" anchor="b" anchorCtr="0">
            <a:noAutofit/>
          </a:bodyPr>
          <a:lstStyle/>
          <a:p>
            <a:pPr lvl="0" rtl="0">
              <a:spcBef>
                <a:spcPts val="0"/>
              </a:spcBef>
              <a:buNone/>
            </a:pPr>
            <a:r>
              <a:rPr lang="en" dirty="0"/>
              <a:t>1.</a:t>
            </a:r>
          </a:p>
          <a:p>
            <a:pPr lvl="0" rtl="0">
              <a:spcBef>
                <a:spcPts val="0"/>
              </a:spcBef>
              <a:buNone/>
            </a:pPr>
            <a:r>
              <a:rPr lang="en" dirty="0" smtClean="0"/>
              <a:t>Idea y propuesta de proyecto</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r>
              <a:rPr lang="en" sz="1800" dirty="0" smtClean="0"/>
              <a:t>A continuación se mostrará la idea y propuesta del proyecto</a:t>
            </a:r>
            <a:endParaRPr lang="en" sz="1800"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Proyecto Aplicación Web</a:t>
            </a:r>
            <a:endParaRPr lang="en" dirty="0"/>
          </a:p>
        </p:txBody>
      </p:sp>
      <p:sp>
        <p:nvSpPr>
          <p:cNvPr id="141" name="Shape 141"/>
          <p:cNvSpPr txBox="1">
            <a:spLocks noGrp="1"/>
          </p:cNvSpPr>
          <p:nvPr>
            <p:ph type="body" idx="1"/>
          </p:nvPr>
        </p:nvSpPr>
        <p:spPr>
          <a:xfrm>
            <a:off x="1115616" y="1707654"/>
            <a:ext cx="7581900" cy="3648300"/>
          </a:xfrm>
          <a:prstGeom prst="rect">
            <a:avLst/>
          </a:prstGeom>
        </p:spPr>
        <p:txBody>
          <a:bodyPr lIns="91425" tIns="91425" rIns="91425" bIns="91425" anchor="t" anchorCtr="0">
            <a:noAutofit/>
          </a:bodyPr>
          <a:lstStyle/>
          <a:p>
            <a:pPr marL="457200" lvl="0" indent="-228600" rtl="0">
              <a:spcBef>
                <a:spcPts val="0"/>
              </a:spcBef>
            </a:pPr>
            <a:r>
              <a:rPr lang="en" dirty="0" smtClean="0"/>
              <a:t>Creación de una aplicación web</a:t>
            </a:r>
            <a:endParaRPr lang="en" dirty="0"/>
          </a:p>
          <a:p>
            <a:pPr marL="457200" lvl="0" indent="-228600" rtl="0">
              <a:spcBef>
                <a:spcPts val="0"/>
              </a:spcBef>
            </a:pPr>
            <a:r>
              <a:rPr lang="en" dirty="0" smtClean="0"/>
              <a:t>Uso de las últimas tecnologías web</a:t>
            </a:r>
            <a:endParaRPr lang="en" dirty="0"/>
          </a:p>
          <a:p>
            <a:pPr marL="457200" lvl="0" indent="-228600" rtl="0">
              <a:spcBef>
                <a:spcPts val="0"/>
              </a:spcBef>
            </a:pPr>
            <a:r>
              <a:rPr lang="en" dirty="0" smtClean="0"/>
              <a:t>Tratar de mejorar el uso de datos y cálculos mediante el uso de aplicaciones web</a:t>
            </a:r>
          </a:p>
          <a:p>
            <a:pPr marL="457200" lvl="0" indent="-228600" rtl="0">
              <a:spcBef>
                <a:spcPts val="0"/>
              </a:spcBef>
            </a:pP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845483" y="-172095"/>
            <a:ext cx="7367400" cy="1159800"/>
          </a:xfrm>
          <a:prstGeom prst="rect">
            <a:avLst/>
          </a:prstGeom>
        </p:spPr>
        <p:txBody>
          <a:bodyPr lIns="91425" tIns="91425" rIns="91425" bIns="91425" anchor="ctr" anchorCtr="0">
            <a:noAutofit/>
          </a:bodyPr>
          <a:lstStyle/>
          <a:p>
            <a:pPr lvl="0" rtl="0">
              <a:spcBef>
                <a:spcPts val="0"/>
              </a:spcBef>
              <a:buNone/>
            </a:pPr>
            <a:r>
              <a:rPr lang="en" sz="7200" dirty="0" smtClean="0">
                <a:solidFill>
                  <a:srgbClr val="FF8700"/>
                </a:solidFill>
              </a:rPr>
              <a:t>BIG CONCEPT</a:t>
            </a:r>
            <a:endParaRPr lang="en" sz="7200" dirty="0">
              <a:solidFill>
                <a:srgbClr val="FF8700"/>
              </a:solidFill>
            </a:endParaRPr>
          </a:p>
        </p:txBody>
      </p:sp>
      <p:sp>
        <p:nvSpPr>
          <p:cNvPr id="148" name="Shape 148"/>
          <p:cNvSpPr txBox="1">
            <a:spLocks noGrp="1"/>
          </p:cNvSpPr>
          <p:nvPr>
            <p:ph type="subTitle" idx="4294967295"/>
          </p:nvPr>
        </p:nvSpPr>
        <p:spPr>
          <a:xfrm>
            <a:off x="107504" y="859726"/>
            <a:ext cx="5901300" cy="784800"/>
          </a:xfrm>
          <a:prstGeom prst="rect">
            <a:avLst/>
          </a:prstGeom>
        </p:spPr>
        <p:txBody>
          <a:bodyPr lIns="91425" tIns="91425" rIns="91425" bIns="91425" anchor="t" anchorCtr="0">
            <a:noAutofit/>
          </a:bodyPr>
          <a:lstStyle/>
          <a:p>
            <a:pPr lvl="0" rtl="0">
              <a:spcBef>
                <a:spcPts val="0"/>
              </a:spcBef>
              <a:buNone/>
            </a:pPr>
            <a:r>
              <a:rPr lang="en" sz="2400" dirty="0" smtClean="0"/>
              <a:t>La idea principal del proyecto es trasladar el uso del progarma </a:t>
            </a:r>
            <a:r>
              <a:rPr lang="en" sz="2400" i="1" dirty="0" smtClean="0"/>
              <a:t>Excel</a:t>
            </a:r>
            <a:r>
              <a:rPr lang="en" sz="2400" dirty="0" smtClean="0"/>
              <a:t> en las herramientas de cálculo encontradas en la web de </a:t>
            </a:r>
            <a:r>
              <a:rPr lang="en" sz="2400" dirty="0" smtClean="0">
                <a:hlinkClick r:id="rId3"/>
              </a:rPr>
              <a:t>Jimten</a:t>
            </a:r>
            <a:r>
              <a:rPr lang="en" sz="2400" dirty="0"/>
              <a:t> </a:t>
            </a:r>
            <a:r>
              <a:rPr lang="en" sz="2400" dirty="0" smtClean="0"/>
              <a:t>a una app web para un uso mas </a:t>
            </a:r>
            <a:r>
              <a:rPr lang="en" sz="2400" b="1" dirty="0" smtClean="0"/>
              <a:t>dinámico</a:t>
            </a:r>
            <a:r>
              <a:rPr lang="en" sz="2400" dirty="0" smtClean="0"/>
              <a:t> de las mismas.</a:t>
            </a:r>
          </a:p>
          <a:p>
            <a:pPr lvl="0" rtl="0">
              <a:spcBef>
                <a:spcPts val="0"/>
              </a:spcBef>
              <a:buNone/>
            </a:pPr>
            <a:endParaRPr lang="en" sz="2400" dirty="0"/>
          </a:p>
        </p:txBody>
      </p:sp>
      <p:grpSp>
        <p:nvGrpSpPr>
          <p:cNvPr id="149" name="Shape 149"/>
          <p:cNvGrpSpPr/>
          <p:nvPr/>
        </p:nvGrpSpPr>
        <p:grpSpPr>
          <a:xfrm>
            <a:off x="7483056" y="98404"/>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7386323" y="1958771"/>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7089208" y="478499"/>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8784452" y="1736059"/>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9093393" y="1523187"/>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910975" y="1219414"/>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132271"/>
            <a:ext cx="1296144" cy="1296144"/>
          </a:xfrm>
          <a:prstGeom prst="rect">
            <a:avLst/>
          </a:prstGeom>
        </p:spPr>
      </p:pic>
      <p:graphicFrame>
        <p:nvGraphicFramePr>
          <p:cNvPr id="6" name="5 Diagrama"/>
          <p:cNvGraphicFramePr/>
          <p:nvPr>
            <p:extLst>
              <p:ext uri="{D42A27DB-BD31-4B8C-83A1-F6EECF244321}">
                <p14:modId xmlns:p14="http://schemas.microsoft.com/office/powerpoint/2010/main" val="1528965905"/>
              </p:ext>
            </p:extLst>
          </p:nvPr>
        </p:nvGraphicFramePr>
        <p:xfrm>
          <a:off x="1761242" y="2304794"/>
          <a:ext cx="4546609" cy="29510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6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9389" y="3188002"/>
            <a:ext cx="2784003" cy="11846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1101375" y="1311550"/>
            <a:ext cx="3681900" cy="3537900"/>
          </a:xfrm>
          <a:prstGeom prst="rect">
            <a:avLst/>
          </a:prstGeom>
        </p:spPr>
        <p:txBody>
          <a:bodyPr lIns="91425" tIns="91425" rIns="91425" bIns="91425" anchor="t" anchorCtr="0">
            <a:noAutofit/>
          </a:bodyPr>
          <a:lstStyle/>
          <a:p>
            <a:pPr lvl="0" rtl="0">
              <a:spcBef>
                <a:spcPts val="0"/>
              </a:spcBef>
              <a:buNone/>
            </a:pPr>
            <a:r>
              <a:rPr lang="en" b="1" dirty="0" smtClean="0"/>
              <a:t>Problema</a:t>
            </a:r>
            <a:endParaRPr lang="en" b="1" dirty="0"/>
          </a:p>
          <a:p>
            <a:pPr lvl="0">
              <a:spcBef>
                <a:spcPts val="0"/>
              </a:spcBef>
              <a:buNone/>
            </a:pPr>
            <a:r>
              <a:rPr lang="en" sz="1800" dirty="0" smtClean="0"/>
              <a:t>A la hora de hacer uso de las herramientas de calculo disponibles en la web se descarga un fichero Excel para que el usuario haga uso del mismo sin poder trabajar directamente en la web.</a:t>
            </a:r>
            <a:endParaRPr lang="en" sz="1800" dirty="0"/>
          </a:p>
        </p:txBody>
      </p:sp>
      <p:sp>
        <p:nvSpPr>
          <p:cNvPr id="167" name="Shape 167"/>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spcBef>
                <a:spcPts val="0"/>
              </a:spcBef>
              <a:buNone/>
            </a:pPr>
            <a:r>
              <a:rPr lang="en" dirty="0" smtClean="0"/>
              <a:t>Análisis del problema</a:t>
            </a:r>
            <a:endParaRPr lang="en" dirty="0"/>
          </a:p>
        </p:txBody>
      </p:sp>
      <p:sp>
        <p:nvSpPr>
          <p:cNvPr id="168" name="Shape 168"/>
          <p:cNvSpPr txBox="1">
            <a:spLocks noGrp="1"/>
          </p:cNvSpPr>
          <p:nvPr>
            <p:ph type="body" idx="2"/>
          </p:nvPr>
        </p:nvSpPr>
        <p:spPr>
          <a:xfrm>
            <a:off x="5004949" y="1311550"/>
            <a:ext cx="3681900" cy="3537900"/>
          </a:xfrm>
          <a:prstGeom prst="rect">
            <a:avLst/>
          </a:prstGeom>
        </p:spPr>
        <p:txBody>
          <a:bodyPr lIns="91425" tIns="91425" rIns="91425" bIns="91425" anchor="t" anchorCtr="0">
            <a:noAutofit/>
          </a:bodyPr>
          <a:lstStyle/>
          <a:p>
            <a:pPr lvl="0" rtl="0">
              <a:spcBef>
                <a:spcPts val="0"/>
              </a:spcBef>
              <a:buNone/>
            </a:pPr>
            <a:r>
              <a:rPr lang="en" b="1" dirty="0" smtClean="0"/>
              <a:t>Solución</a:t>
            </a:r>
            <a:endParaRPr lang="en" b="1" dirty="0"/>
          </a:p>
          <a:p>
            <a:pPr lvl="0">
              <a:spcBef>
                <a:spcPts val="0"/>
              </a:spcBef>
              <a:buNone/>
            </a:pPr>
            <a:r>
              <a:rPr lang="en" sz="1800" dirty="0"/>
              <a:t>U</a:t>
            </a:r>
            <a:r>
              <a:rPr lang="en" sz="1800" dirty="0" smtClean="0"/>
              <a:t>na aplicación web para el uso de estas herramientas de calculo directamente en la web. Gracias a esto, solucionamos el problema que el usuario no tenga el software de calculo apropiado y trabaje directamente en el navegador.</a:t>
            </a:r>
            <a:endParaRPr lang="en" sz="1800" dirty="0"/>
          </a:p>
        </p:txBody>
      </p:sp>
      <p:sp>
        <p:nvSpPr>
          <p:cNvPr id="169" name="Shape 16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125" y="3765004"/>
            <a:ext cx="2753109" cy="905001"/>
          </a:xfrm>
          <a:prstGeom prst="rect">
            <a:avLst/>
          </a:prstGeom>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3704282"/>
            <a:ext cx="2304256" cy="102644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Tecnologías a utilizar (1)</a:t>
            </a:r>
            <a:endParaRPr lang="en" dirty="0"/>
          </a:p>
        </p:txBody>
      </p:sp>
      <p:sp>
        <p:nvSpPr>
          <p:cNvPr id="178" name="Shape 17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graphicFrame>
        <p:nvGraphicFramePr>
          <p:cNvPr id="8" name="7 Diagrama"/>
          <p:cNvGraphicFramePr/>
          <p:nvPr>
            <p:extLst>
              <p:ext uri="{D42A27DB-BD31-4B8C-83A1-F6EECF244321}">
                <p14:modId xmlns:p14="http://schemas.microsoft.com/office/powerpoint/2010/main" val="3171622708"/>
              </p:ext>
            </p:extLst>
          </p:nvPr>
        </p:nvGraphicFramePr>
        <p:xfrm>
          <a:off x="251520" y="1059582"/>
          <a:ext cx="8640960" cy="3472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dirty="0" smtClean="0"/>
              <a:t>Tecnologías a utilizar (2)</a:t>
            </a:r>
            <a:endParaRPr lang="en" dirty="0"/>
          </a:p>
        </p:txBody>
      </p:sp>
      <p:sp>
        <p:nvSpPr>
          <p:cNvPr id="184" name="Shape 184"/>
          <p:cNvSpPr txBox="1">
            <a:spLocks noGrp="1"/>
          </p:cNvSpPr>
          <p:nvPr>
            <p:ph type="body" idx="1"/>
          </p:nvPr>
        </p:nvSpPr>
        <p:spPr>
          <a:xfrm>
            <a:off x="-108520" y="843558"/>
            <a:ext cx="3625200" cy="3302954"/>
          </a:xfrm>
          <a:prstGeom prst="rect">
            <a:avLst/>
          </a:prstGeom>
        </p:spPr>
        <p:txBody>
          <a:bodyPr lIns="91425" tIns="91425" rIns="91425" bIns="91425" anchor="b" anchorCtr="0">
            <a:noAutofit/>
          </a:bodyPr>
          <a:lstStyle/>
          <a:p>
            <a:pPr lvl="0" rtl="0">
              <a:spcBef>
                <a:spcPts val="0"/>
              </a:spcBef>
              <a:buNone/>
            </a:pPr>
            <a:r>
              <a:rPr lang="en" sz="2000" b="1" dirty="0" smtClean="0"/>
              <a:t>Stack MEAN</a:t>
            </a:r>
          </a:p>
          <a:p>
            <a:pPr marL="342900" indent="-342900"/>
            <a:r>
              <a:rPr lang="en" sz="1600" dirty="0" smtClean="0"/>
              <a:t>MongoDB/Express/AngularJS/NodeJS</a:t>
            </a:r>
          </a:p>
          <a:p>
            <a:pPr marL="342900" indent="-342900"/>
            <a:r>
              <a:rPr lang="es-ES" sz="1600" dirty="0" smtClean="0"/>
              <a:t>Te </a:t>
            </a:r>
            <a:r>
              <a:rPr lang="es-ES" sz="1600" dirty="0"/>
              <a:t>permite escribir una aplicación web de </a:t>
            </a:r>
            <a:r>
              <a:rPr lang="es-ES" sz="1600" i="1" dirty="0"/>
              <a:t>principio a fin</a:t>
            </a:r>
            <a:r>
              <a:rPr lang="es-ES" sz="1600" dirty="0"/>
              <a:t> usando </a:t>
            </a:r>
            <a:r>
              <a:rPr lang="es-ES" sz="1600" dirty="0" err="1"/>
              <a:t>javascript</a:t>
            </a:r>
            <a:r>
              <a:rPr lang="es-ES" sz="1600" dirty="0"/>
              <a:t> como único </a:t>
            </a:r>
            <a:r>
              <a:rPr lang="es-ES" sz="1600" dirty="0" smtClean="0"/>
              <a:t>lenguaje.</a:t>
            </a:r>
          </a:p>
          <a:p>
            <a:pPr marL="342900" indent="-342900"/>
            <a:r>
              <a:rPr lang="es-ES" sz="1600" dirty="0" smtClean="0"/>
              <a:t>Gracias a este </a:t>
            </a:r>
            <a:r>
              <a:rPr lang="es-ES" sz="1600" dirty="0" err="1" smtClean="0"/>
              <a:t>Stack</a:t>
            </a:r>
            <a:r>
              <a:rPr lang="es-ES" sz="1600" dirty="0" smtClean="0"/>
              <a:t> nos ahorra </a:t>
            </a:r>
            <a:r>
              <a:rPr lang="es-ES" sz="1600" i="1" dirty="0" err="1" smtClean="0"/>
              <a:t>requests</a:t>
            </a:r>
            <a:r>
              <a:rPr lang="es-ES" sz="1600" i="1" dirty="0" smtClean="0"/>
              <a:t> </a:t>
            </a:r>
            <a:r>
              <a:rPr lang="es-ES" sz="1600" dirty="0" smtClean="0"/>
              <a:t>http con lo que ‘libera’ peticiones al servidor y hace una navegación más liviana al usuario.</a:t>
            </a:r>
            <a:endParaRPr lang="en" sz="2000" dirty="0" smtClean="0"/>
          </a:p>
          <a:p>
            <a:pPr lvl="0" rtl="0">
              <a:spcBef>
                <a:spcPts val="0"/>
              </a:spcBef>
              <a:buNone/>
            </a:pPr>
            <a:endParaRPr lang="en" sz="1600" dirty="0"/>
          </a:p>
        </p:txBody>
      </p:sp>
      <p:sp>
        <p:nvSpPr>
          <p:cNvPr id="185" name="Shape 18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pic>
        <p:nvPicPr>
          <p:cNvPr id="186" name="Shape 186"/>
          <p:cNvPicPr preferRelativeResize="0"/>
          <p:nvPr/>
        </p:nvPicPr>
        <p:blipFill>
          <a:blip r:embed="rId3">
            <a:extLst>
              <a:ext uri="{28A0092B-C50C-407E-A947-70E740481C1C}">
                <a14:useLocalDpi xmlns:a14="http://schemas.microsoft.com/office/drawing/2010/main" val="0"/>
              </a:ext>
            </a:extLst>
          </a:blip>
          <a:stretch>
            <a:fillRect/>
          </a:stretch>
        </p:blipFill>
        <p:spPr>
          <a:xfrm>
            <a:off x="3310136" y="1285020"/>
            <a:ext cx="6279900" cy="2990143"/>
          </a:xfrm>
          <a:prstGeom prst="parallelogram">
            <a:avLst>
              <a:gd name="adj" fmla="val 51555"/>
            </a:avLst>
          </a:prstGeom>
          <a:noFill/>
          <a:ln>
            <a:noFill/>
          </a:ln>
        </p:spPr>
      </p:pic>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579862"/>
            <a:ext cx="2073424" cy="116630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dirty="0" smtClean="0"/>
              <a:t>Desarrollo</a:t>
            </a:r>
            <a:endParaRPr lang="en" dirty="0"/>
          </a:p>
        </p:txBody>
      </p:sp>
      <p:sp>
        <p:nvSpPr>
          <p:cNvPr id="258" name="Shape 25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
        <p:nvSpPr>
          <p:cNvPr id="7" name="6 Marcador de texto"/>
          <p:cNvSpPr>
            <a:spLocks noGrp="1"/>
          </p:cNvSpPr>
          <p:nvPr>
            <p:ph type="body" idx="1"/>
          </p:nvPr>
        </p:nvSpPr>
        <p:spPr>
          <a:xfrm>
            <a:off x="827584" y="3003798"/>
            <a:ext cx="2423100" cy="1512168"/>
          </a:xfrm>
        </p:spPr>
        <p:txBody>
          <a:bodyPr/>
          <a:lstStyle/>
          <a:p>
            <a:r>
              <a:rPr lang="es-ES" b="1" dirty="0" smtClean="0"/>
              <a:t>Prototipo</a:t>
            </a:r>
          </a:p>
          <a:p>
            <a:pPr>
              <a:buNone/>
            </a:pPr>
            <a:r>
              <a:rPr lang="es-ES" sz="1600" dirty="0" smtClean="0"/>
              <a:t>Implantación y pruebas a nivel lógico de la App Web para comprobar su correcto funcionamiento</a:t>
            </a:r>
            <a:endParaRPr lang="es-ES" sz="1600" dirty="0"/>
          </a:p>
        </p:txBody>
      </p:sp>
      <p:sp>
        <p:nvSpPr>
          <p:cNvPr id="16" name="6 Marcador de texto"/>
          <p:cNvSpPr>
            <a:spLocks noGrp="1"/>
          </p:cNvSpPr>
          <p:nvPr>
            <p:ph type="body" idx="1"/>
          </p:nvPr>
        </p:nvSpPr>
        <p:spPr>
          <a:xfrm>
            <a:off x="2987824" y="1099989"/>
            <a:ext cx="2423100" cy="2160240"/>
          </a:xfrm>
        </p:spPr>
        <p:txBody>
          <a:bodyPr/>
          <a:lstStyle/>
          <a:p>
            <a:r>
              <a:rPr lang="es-ES" b="1" dirty="0" smtClean="0"/>
              <a:t>Web adaptativa</a:t>
            </a:r>
          </a:p>
          <a:p>
            <a:pPr>
              <a:buNone/>
            </a:pPr>
            <a:r>
              <a:rPr lang="es-ES" sz="1600" dirty="0" smtClean="0"/>
              <a:t>Uso del </a:t>
            </a:r>
            <a:r>
              <a:rPr lang="es-ES" sz="1600" i="1" dirty="0" err="1" smtClean="0"/>
              <a:t>framework</a:t>
            </a:r>
            <a:r>
              <a:rPr lang="es-ES" sz="1600" dirty="0" smtClean="0"/>
              <a:t> </a:t>
            </a:r>
            <a:r>
              <a:rPr lang="es-ES" sz="1600" u="sng" dirty="0" err="1" smtClean="0"/>
              <a:t>Bootstrap</a:t>
            </a:r>
            <a:r>
              <a:rPr lang="es-ES" sz="1600" dirty="0" smtClean="0"/>
              <a:t> para una implementación de la web más visual y </a:t>
            </a:r>
            <a:r>
              <a:rPr lang="es-ES" sz="1600" dirty="0" err="1" smtClean="0"/>
              <a:t>adptativa</a:t>
            </a:r>
            <a:r>
              <a:rPr lang="es-ES" sz="1600" dirty="0" smtClean="0"/>
              <a:t> al usuario final. Tanto móvil como escritorio</a:t>
            </a:r>
            <a:endParaRPr lang="es-ES" sz="1600" dirty="0"/>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505" y="1059582"/>
            <a:ext cx="3420883" cy="857820"/>
          </a:xfrm>
          <a:prstGeom prst="rect">
            <a:avLst/>
          </a:prstGeom>
        </p:spPr>
      </p:pic>
      <p:sp>
        <p:nvSpPr>
          <p:cNvPr id="9" name="8 Flecha abajo"/>
          <p:cNvSpPr/>
          <p:nvPr/>
        </p:nvSpPr>
        <p:spPr>
          <a:xfrm>
            <a:off x="6797510" y="2067694"/>
            <a:ext cx="576064"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0057" y="3435846"/>
            <a:ext cx="2888943" cy="134888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342</Words>
  <Application>Microsoft Office PowerPoint</Application>
  <PresentationFormat>Presentación en pantalla (16:9)</PresentationFormat>
  <Paragraphs>57</Paragraphs>
  <Slides>12</Slides>
  <Notes>12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William template</vt:lpstr>
      <vt:lpstr>Desarrollo de App Web para el calculo de Cola HTA</vt:lpstr>
      <vt:lpstr>Hola! </vt:lpstr>
      <vt:lpstr>1. Idea y propuesta de proyecto</vt:lpstr>
      <vt:lpstr>Proyecto Aplicación Web</vt:lpstr>
      <vt:lpstr>BIG CONCEPT</vt:lpstr>
      <vt:lpstr>Análisis del problema</vt:lpstr>
      <vt:lpstr>Tecnologías a utilizar (1)</vt:lpstr>
      <vt:lpstr>Tecnologías a utilizar (2)</vt:lpstr>
      <vt:lpstr>Desarrollo</vt:lpstr>
      <vt:lpstr>Presentación de PowerPoint</vt:lpstr>
      <vt:lpstr>Presentación de PowerPoint</vt:lpstr>
      <vt:lpstr>Gracias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App Web</dc:title>
  <dc:creator>Adrian PARRA</dc:creator>
  <cp:lastModifiedBy>Adrian PARRA</cp:lastModifiedBy>
  <cp:revision>17</cp:revision>
  <dcterms:modified xsi:type="dcterms:W3CDTF">2016-11-30T12:44:22Z</dcterms:modified>
</cp:coreProperties>
</file>