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1"/>
  </p:notesMasterIdLst>
  <p:sldIdLst>
    <p:sldId id="261" r:id="rId3"/>
    <p:sldId id="321" r:id="rId4"/>
    <p:sldId id="329" r:id="rId5"/>
    <p:sldId id="330" r:id="rId6"/>
    <p:sldId id="335" r:id="rId7"/>
    <p:sldId id="331" r:id="rId8"/>
    <p:sldId id="333" r:id="rId9"/>
    <p:sldId id="3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CE02-ABE6-4CDD-9373-A941B5739B5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4EB62-AC87-45D0-8DD4-6DBEE0B35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5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1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1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4EB62-AC87-45D0-8DD4-6DBEE0B355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812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3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6/7/2024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B74EA8-7034-4C30-9C00-B9548577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4000"/>
          </a:blip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13" y="880744"/>
            <a:ext cx="5686041" cy="4791953"/>
          </a:xfrm>
        </p:spPr>
        <p:txBody>
          <a:bodyPr anchor="t"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Linguagem para RPG</a:t>
            </a:r>
            <a:br>
              <a:rPr lang="pt-BR" sz="5400" dirty="0">
                <a:solidFill>
                  <a:srgbClr val="FFFFFF"/>
                </a:solidFill>
              </a:rPr>
            </a:br>
            <a:br>
              <a:rPr lang="pt-BR" sz="5400" dirty="0">
                <a:solidFill>
                  <a:srgbClr val="FFFFFF"/>
                </a:solidFill>
              </a:rPr>
            </a:br>
            <a:r>
              <a:rPr lang="pt-BR" sz="5400" dirty="0">
                <a:solidFill>
                  <a:srgbClr val="FFFFFF"/>
                </a:solidFill>
              </a:rPr>
              <a:t>Lincoln Rodrigo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3924F-5D5D-BA57-4EE2-8E89B95A3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307" y="2307984"/>
            <a:ext cx="2634124" cy="3404528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65C608-2429-428E-BDC9-29C15CF30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277100" y="345831"/>
            <a:ext cx="0" cy="5693702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2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Motivação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AFCDE-BA23-2C1D-63AE-0EF4290236D7}"/>
              </a:ext>
            </a:extLst>
          </p:cNvPr>
          <p:cNvSpPr txBox="1"/>
          <p:nvPr/>
        </p:nvSpPr>
        <p:spPr>
          <a:xfrm>
            <a:off x="875069" y="2133661"/>
            <a:ext cx="986361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A LinguagemRPG foi criada para simplificar a elaboração de aventuras de RPG simplificadas, com dialogos, charadas(condicionais) e combates (loops).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Estrutura clara, simples e consistente para a construção das aventuras de RPG.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A principal motivação da LinguagemRPG é permitir que jogadores de RPG possam criar aventuras sem a precisarem conhecer muito de programação.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Características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AFCDE-BA23-2C1D-63AE-0EF4290236D7}"/>
              </a:ext>
            </a:extLst>
          </p:cNvPr>
          <p:cNvSpPr txBox="1"/>
          <p:nvPr/>
        </p:nvSpPr>
        <p:spPr>
          <a:xfrm>
            <a:off x="875069" y="2133661"/>
            <a:ext cx="9873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A LinguagemRPG possui uma sintaxe clara e direta, semelhante a pseudocódigo, facilitando a compreensão e a escrita das aventuras de RPG.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Permite a criação de sessões com múltiplos rounds de interação, fornecendo flexibilidade na estruturação das narrativas e no desenvolvimento de personagens e desafios..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bg1"/>
                </a:solidFill>
              </a:rPr>
              <a:t>Oferece suporte para conversas com NPCs, charadas e combates, além de possibilitar a verificação de respostas corretas ou erradas, permitindo a construção de diferentes caminhos na história.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Estrutura da Linguagem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AFCDE-BA23-2C1D-63AE-0EF4290236D7}"/>
              </a:ext>
            </a:extLst>
          </p:cNvPr>
          <p:cNvSpPr txBox="1"/>
          <p:nvPr/>
        </p:nvSpPr>
        <p:spPr>
          <a:xfrm>
            <a:off x="875069" y="2133661"/>
            <a:ext cx="9863611" cy="41242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</a:rPr>
              <a:t>Sessao:</a:t>
            </a:r>
          </a:p>
          <a:p>
            <a:pPr lvl="1"/>
            <a:r>
              <a:rPr lang="pt-BR" sz="2600" dirty="0">
                <a:solidFill>
                  <a:schemeClr val="bg1"/>
                </a:solidFill>
              </a:rPr>
              <a:t>Bloco principal que contém a aventura, oferecendo um ponto de partida para a criação e organização do enredo e das interações do jogo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  <a:p>
            <a:endParaRPr lang="pt-BR" sz="18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r>
              <a:rPr lang="pt-BR" sz="2600" dirty="0">
                <a:solidFill>
                  <a:schemeClr val="bg1"/>
                </a:solidFill>
              </a:rPr>
              <a:t>Criar_jogador e round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r>
              <a:rPr lang="pt-BR" sz="2600" dirty="0">
                <a:solidFill>
                  <a:schemeClr val="bg1"/>
                </a:solidFill>
              </a:rPr>
              <a:t>Permite a definição de personagens jogadores e a criação de múltiplos rounds de interação, possibilitando a construção de narrativas dinâmicas e envolventes. um ponto de partida para a criação e organização do enredo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Curiosidades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AFCDE-BA23-2C1D-63AE-0EF4290236D7}"/>
              </a:ext>
            </a:extLst>
          </p:cNvPr>
          <p:cNvSpPr txBox="1"/>
          <p:nvPr/>
        </p:nvSpPr>
        <p:spPr>
          <a:xfrm>
            <a:off x="875069" y="2133661"/>
            <a:ext cx="9863611" cy="32932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600" dirty="0">
                <a:solidFill>
                  <a:schemeClr val="bg1"/>
                </a:solidFill>
              </a:rPr>
              <a:t>Escolhi o tema de RPG por ele está bastante presente na minha vida a alguns anos. Meus gosto por rpg começou 9º ano quando comecei a escutar os NerdCasts especiais de RPG. </a:t>
            </a:r>
            <a:r>
              <a:rPr lang="pt-BR" sz="2600">
                <a:solidFill>
                  <a:schemeClr val="bg1"/>
                </a:solidFill>
              </a:rPr>
              <a:t>Após isso, comecei ame aventurar pelos sistemas de RPG, já joguei sistemas clássicos como Dungeons &amp; Dragons até sistemas mais novos, mestrando a sessão, como o sistema de Hora de Aventura (uma desenho da Cartoon Network que o roteiro dos episódios eram escritos após os roteiristas jogarem rpg).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3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Exemplo de conversa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7C6BA1E9-7E77-21F6-5CD1-FB2698173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65" y="2248884"/>
            <a:ext cx="7838223" cy="3657837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D9C8C19-8424-C756-6C79-84A39ECF6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16" y="2388536"/>
            <a:ext cx="7650022" cy="13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Exemplo de condicinal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D4B4DD8-1677-4712-2E00-89788B155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5" y="1951872"/>
            <a:ext cx="7062244" cy="2842018"/>
          </a:xfrm>
          <a:prstGeom prst="rect">
            <a:avLst/>
          </a:prstGeom>
        </p:spPr>
      </p:pic>
      <p:pic>
        <p:nvPicPr>
          <p:cNvPr id="7" name="Picture 6" descr="A screen shot of a computer screen">
            <a:extLst>
              <a:ext uri="{FF2B5EF4-FFF2-40B4-BE49-F238E27FC236}">
                <a16:creationId xmlns:a16="http://schemas.microsoft.com/office/drawing/2014/main" id="{4A991400-5681-19B5-2C54-6D61B0252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28" y="4423767"/>
            <a:ext cx="5634904" cy="1511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45489-3BEF-26C1-0D25-6959E8041E67}"/>
              </a:ext>
            </a:extLst>
          </p:cNvPr>
          <p:cNvSpPr txBox="1"/>
          <p:nvPr/>
        </p:nvSpPr>
        <p:spPr>
          <a:xfrm>
            <a:off x="7473239" y="2349006"/>
            <a:ext cx="26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Certo (if)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FFFF"/>
                </a:solidFill>
              </a:rPr>
              <a:t>Errado(else)</a:t>
            </a:r>
          </a:p>
        </p:txBody>
      </p:sp>
    </p:spTree>
    <p:extLst>
      <p:ext uri="{BB962C8B-B14F-4D97-AF65-F5344CB8AC3E}">
        <p14:creationId xmlns:p14="http://schemas.microsoft.com/office/powerpoint/2010/main" val="4512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word and shield">
            <a:extLst>
              <a:ext uri="{FF2B5EF4-FFF2-40B4-BE49-F238E27FC236}">
                <a16:creationId xmlns:a16="http://schemas.microsoft.com/office/drawing/2014/main" id="{FDF5C495-4494-E6E7-5D12-CC10992322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 b="197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E85C6F8-1197-41BB-810E-FD2CBA60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29902" y="429899"/>
            <a:ext cx="6858000" cy="599819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5C8441-74BB-42B4-8567-536A1055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08835" y="1964820"/>
            <a:ext cx="6858000" cy="292836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1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541" y="334928"/>
            <a:ext cx="11453713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6A4D-4BF4-0E2D-A609-B73A37D3E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75" y="658807"/>
            <a:ext cx="8891690" cy="103546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Exemplo de Loop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6047437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EE4236D-5DF6-F373-4D27-1915F5180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2" y="2565900"/>
            <a:ext cx="4552008" cy="2771412"/>
          </a:xfrm>
          <a:prstGeom prst="rect">
            <a:avLst/>
          </a:prstGeom>
        </p:spPr>
      </p:pic>
      <p:pic>
        <p:nvPicPr>
          <p:cNvPr id="10" name="Picture 9" descr="A screen shot of a computer">
            <a:extLst>
              <a:ext uri="{FF2B5EF4-FFF2-40B4-BE49-F238E27FC236}">
                <a16:creationId xmlns:a16="http://schemas.microsoft.com/office/drawing/2014/main" id="{0E67AF05-093E-0E6E-2F58-5564C1981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6" y="2677145"/>
            <a:ext cx="6554146" cy="2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392B20"/>
      </a:dk2>
      <a:lt2>
        <a:srgbClr val="E6E2E8"/>
      </a:lt2>
      <a:accent1>
        <a:srgbClr val="68B346"/>
      </a:accent1>
      <a:accent2>
        <a:srgbClr val="8DAD39"/>
      </a:accent2>
      <a:accent3>
        <a:srgbClr val="B0A145"/>
      </a:accent3>
      <a:accent4>
        <a:srgbClr val="B16F3B"/>
      </a:accent4>
      <a:accent5>
        <a:srgbClr val="C3504D"/>
      </a:accent5>
      <a:accent6>
        <a:srgbClr val="B13B69"/>
      </a:accent6>
      <a:hlink>
        <a:srgbClr val="BF583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6FC47E6-F922-44F3-93BC-DCF3D487E78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334</Words>
  <Application>Microsoft Office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Elephant</vt:lpstr>
      <vt:lpstr>Univers Condensed</vt:lpstr>
      <vt:lpstr>MemoVTI</vt:lpstr>
      <vt:lpstr>Midnight</vt:lpstr>
      <vt:lpstr>Linguagem para RPG  Lincoln Rodrigo</vt:lpstr>
      <vt:lpstr>Motivação</vt:lpstr>
      <vt:lpstr>Características</vt:lpstr>
      <vt:lpstr>Estrutura da Linguagem</vt:lpstr>
      <vt:lpstr>Curiosidades</vt:lpstr>
      <vt:lpstr>Exemplo de conversa</vt:lpstr>
      <vt:lpstr>Exemplo de condicinal </vt:lpstr>
      <vt:lpstr>Exemplo de Loop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Lincoln Melo</dc:creator>
  <cp:lastModifiedBy>Lincoln Melo</cp:lastModifiedBy>
  <cp:revision>2</cp:revision>
  <dcterms:created xsi:type="dcterms:W3CDTF">2024-06-07T14:10:16Z</dcterms:created>
  <dcterms:modified xsi:type="dcterms:W3CDTF">2024-06-07T21:48:35Z</dcterms:modified>
</cp:coreProperties>
</file>