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 lu" initials="jl" lastIdx="1" clrIdx="0">
    <p:extLst>
      <p:ext uri="{19B8F6BF-5375-455C-9EA6-DF929625EA0E}">
        <p15:presenceInfo xmlns:p15="http://schemas.microsoft.com/office/powerpoint/2012/main" userId="4c0ff6105cb7bb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89D2D-51BE-40E3-8A05-50383AC92FAA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8F769C-848A-4A11-8758-583B3A448491}">
      <dgm:prSet/>
      <dgm:spPr/>
      <dgm:t>
        <a:bodyPr/>
        <a:lstStyle/>
        <a:p>
          <a:r>
            <a:rPr lang="zh-CN"/>
            <a:t>发现</a:t>
          </a:r>
        </a:p>
      </dgm:t>
    </dgm:pt>
    <dgm:pt modelId="{BFC84496-A16B-4FBE-A838-F8FF69AF619E}" type="parTrans" cxnId="{507ABA94-D63A-4934-9897-9FA3EB9C55B1}">
      <dgm:prSet/>
      <dgm:spPr/>
      <dgm:t>
        <a:bodyPr/>
        <a:lstStyle/>
        <a:p>
          <a:endParaRPr lang="zh-CN" altLang="en-US"/>
        </a:p>
      </dgm:t>
    </dgm:pt>
    <dgm:pt modelId="{2D39783E-52B0-4185-A9EF-7FBFCE4131A0}" type="sibTrans" cxnId="{507ABA94-D63A-4934-9897-9FA3EB9C55B1}">
      <dgm:prSet/>
      <dgm:spPr/>
      <dgm:t>
        <a:bodyPr/>
        <a:lstStyle/>
        <a:p>
          <a:endParaRPr lang="zh-CN" altLang="en-US"/>
        </a:p>
      </dgm:t>
    </dgm:pt>
    <dgm:pt modelId="{AEDD8A7D-153A-4749-9E2F-9C33C80CE837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dirty="0"/>
            <a:t>选择地点、房源</a:t>
          </a:r>
          <a:r>
            <a:rPr lang="zh-CN" altLang="en-US" dirty="0"/>
            <a:t>（</a:t>
          </a:r>
          <a:r>
            <a:rPr lang="zh-CN" dirty="0"/>
            <a:t>热门民宿、</a:t>
          </a:r>
          <a:r>
            <a:rPr lang="en-US" dirty="0"/>
            <a:t>TOP10</a:t>
          </a:r>
          <a:r>
            <a:rPr lang="zh-CN" altLang="en-US" dirty="0"/>
            <a:t>）</a:t>
          </a:r>
          <a:endParaRPr lang="zh-CN" dirty="0"/>
        </a:p>
      </dgm:t>
    </dgm:pt>
    <dgm:pt modelId="{ED1393EC-D35C-47E2-86D4-0F8032AA6B6C}" type="parTrans" cxnId="{93D5DEFC-D334-4896-B7D8-6EA65E256F74}">
      <dgm:prSet/>
      <dgm:spPr/>
      <dgm:t>
        <a:bodyPr/>
        <a:lstStyle/>
        <a:p>
          <a:endParaRPr lang="zh-CN" altLang="en-US"/>
        </a:p>
      </dgm:t>
    </dgm:pt>
    <dgm:pt modelId="{DC4C651F-603B-4095-8D17-CAD6EE8984E6}" type="sibTrans" cxnId="{93D5DEFC-D334-4896-B7D8-6EA65E256F74}">
      <dgm:prSet/>
      <dgm:spPr/>
      <dgm:t>
        <a:bodyPr/>
        <a:lstStyle/>
        <a:p>
          <a:endParaRPr lang="zh-CN" altLang="en-US"/>
        </a:p>
      </dgm:t>
    </dgm:pt>
    <dgm:pt modelId="{D974B599-A70E-4BE9-AC63-E7CC7D508B00}">
      <dgm:prSet/>
      <dgm:spPr/>
      <dgm:t>
        <a:bodyPr/>
        <a:lstStyle/>
        <a:p>
          <a:r>
            <a:rPr lang="zh-CN" dirty="0"/>
            <a:t>搜索 </a:t>
          </a:r>
          <a:r>
            <a:rPr lang="en-US" dirty="0"/>
            <a:t>– </a:t>
          </a:r>
          <a:r>
            <a:rPr lang="zh-CN" dirty="0"/>
            <a:t>可以搜索房源和美食、可以基于地区进行搜索</a:t>
          </a:r>
          <a:r>
            <a:rPr lang="zh-CN" altLang="en-US" dirty="0"/>
            <a:t>（多维度搜索，获取焦点后弹出新的界面），默认搜索房源</a:t>
          </a:r>
          <a:endParaRPr lang="zh-CN" dirty="0"/>
        </a:p>
      </dgm:t>
    </dgm:pt>
    <dgm:pt modelId="{EB59DBDA-544F-4352-9243-AB4AEFFA344B}" type="parTrans" cxnId="{A6AFC3CE-11B0-4270-B664-CF425E248672}">
      <dgm:prSet/>
      <dgm:spPr/>
      <dgm:t>
        <a:bodyPr/>
        <a:lstStyle/>
        <a:p>
          <a:endParaRPr lang="zh-CN" altLang="en-US"/>
        </a:p>
      </dgm:t>
    </dgm:pt>
    <dgm:pt modelId="{122F9B5C-A844-45C4-9429-C40AC85DD74C}" type="sibTrans" cxnId="{A6AFC3CE-11B0-4270-B664-CF425E248672}">
      <dgm:prSet/>
      <dgm:spPr/>
      <dgm:t>
        <a:bodyPr/>
        <a:lstStyle/>
        <a:p>
          <a:endParaRPr lang="zh-CN" altLang="en-US"/>
        </a:p>
      </dgm:t>
    </dgm:pt>
    <dgm:pt modelId="{2E2032D5-D369-4ED6-AA21-59CE26380FDA}">
      <dgm:prSet/>
      <dgm:spPr/>
      <dgm:t>
        <a:bodyPr/>
        <a:lstStyle/>
        <a:p>
          <a:r>
            <a:rPr lang="zh-CN" dirty="0"/>
            <a:t>周边美食、</a:t>
          </a:r>
          <a:r>
            <a:rPr lang="en-US" dirty="0"/>
            <a:t>TOP5</a:t>
          </a:r>
          <a:r>
            <a:rPr lang="zh-CN" altLang="en-US" dirty="0"/>
            <a:t>（根据定位推荐周边美食，手动选择后更换）</a:t>
          </a:r>
          <a:endParaRPr lang="zh-CN" dirty="0"/>
        </a:p>
      </dgm:t>
    </dgm:pt>
    <dgm:pt modelId="{67B97D99-E422-4862-B761-021A189E2492}" type="parTrans" cxnId="{EE8845B2-E51A-4F60-92F2-D94C4A504F39}">
      <dgm:prSet/>
      <dgm:spPr/>
      <dgm:t>
        <a:bodyPr/>
        <a:lstStyle/>
        <a:p>
          <a:endParaRPr lang="zh-CN" altLang="en-US"/>
        </a:p>
      </dgm:t>
    </dgm:pt>
    <dgm:pt modelId="{059D8210-70D7-4117-BFA7-1F06BDD9358D}" type="sibTrans" cxnId="{EE8845B2-E51A-4F60-92F2-D94C4A504F39}">
      <dgm:prSet/>
      <dgm:spPr/>
      <dgm:t>
        <a:bodyPr/>
        <a:lstStyle/>
        <a:p>
          <a:endParaRPr lang="zh-CN" altLang="en-US"/>
        </a:p>
      </dgm:t>
    </dgm:pt>
    <dgm:pt modelId="{A600F7E6-AF2E-41FC-8AC8-1BE6EA4CE956}">
      <dgm:prSet/>
      <dgm:spPr/>
      <dgm:t>
        <a:bodyPr/>
        <a:lstStyle/>
        <a:p>
          <a:r>
            <a:rPr lang="zh-CN" dirty="0"/>
            <a:t>有趣的故事，关于民宿、旅游</a:t>
          </a:r>
        </a:p>
      </dgm:t>
    </dgm:pt>
    <dgm:pt modelId="{9083C86D-8FDF-4554-89C7-1B55C13AA780}" type="parTrans" cxnId="{C1DD3D0A-94E1-4DB5-A15A-656465E2631A}">
      <dgm:prSet/>
      <dgm:spPr/>
      <dgm:t>
        <a:bodyPr/>
        <a:lstStyle/>
        <a:p>
          <a:endParaRPr lang="zh-CN" altLang="en-US"/>
        </a:p>
      </dgm:t>
    </dgm:pt>
    <dgm:pt modelId="{D3838F21-EE0D-4058-8526-A0F1D7F5B294}" type="sibTrans" cxnId="{C1DD3D0A-94E1-4DB5-A15A-656465E2631A}">
      <dgm:prSet/>
      <dgm:spPr/>
      <dgm:t>
        <a:bodyPr/>
        <a:lstStyle/>
        <a:p>
          <a:endParaRPr lang="zh-CN" altLang="en-US"/>
        </a:p>
      </dgm:t>
    </dgm:pt>
    <dgm:pt modelId="{ED25D4C6-85F4-4175-BDC9-08F2E9D2A394}">
      <dgm:prSet/>
      <dgm:spPr/>
      <dgm:t>
        <a:bodyPr/>
        <a:lstStyle/>
        <a:p>
          <a:r>
            <a:rPr lang="zh-CN" dirty="0"/>
            <a:t>收藏</a:t>
          </a:r>
          <a:r>
            <a:rPr lang="zh-CN" altLang="en-US" dirty="0"/>
            <a:t>（房东模式无）</a:t>
          </a:r>
          <a:endParaRPr lang="zh-CN" dirty="0"/>
        </a:p>
      </dgm:t>
    </dgm:pt>
    <dgm:pt modelId="{4FAAB25F-C067-4794-A257-73A652415624}" type="parTrans" cxnId="{6BD763AF-9D7B-449B-B4D0-65AAA91F0145}">
      <dgm:prSet/>
      <dgm:spPr/>
      <dgm:t>
        <a:bodyPr/>
        <a:lstStyle/>
        <a:p>
          <a:endParaRPr lang="zh-CN" altLang="en-US"/>
        </a:p>
      </dgm:t>
    </dgm:pt>
    <dgm:pt modelId="{94103E94-9747-4303-AC5E-AF94A3E206A7}" type="sibTrans" cxnId="{6BD763AF-9D7B-449B-B4D0-65AAA91F0145}">
      <dgm:prSet/>
      <dgm:spPr/>
      <dgm:t>
        <a:bodyPr/>
        <a:lstStyle/>
        <a:p>
          <a:endParaRPr lang="zh-CN" altLang="en-US"/>
        </a:p>
      </dgm:t>
    </dgm:pt>
    <dgm:pt modelId="{3F99A999-EDFC-4D08-9846-CAE3BA792CD0}">
      <dgm:prSet/>
      <dgm:spPr/>
      <dgm:t>
        <a:bodyPr/>
        <a:lstStyle/>
        <a:p>
          <a:r>
            <a:rPr lang="zh-CN" dirty="0"/>
            <a:t>房源列表</a:t>
          </a:r>
        </a:p>
      </dgm:t>
    </dgm:pt>
    <dgm:pt modelId="{210D1343-95E5-44D3-9AB2-B0EBF963AC34}" type="parTrans" cxnId="{89248BCD-A4E8-4416-964E-9520A5220D5E}">
      <dgm:prSet/>
      <dgm:spPr/>
      <dgm:t>
        <a:bodyPr/>
        <a:lstStyle/>
        <a:p>
          <a:endParaRPr lang="zh-CN" altLang="en-US"/>
        </a:p>
      </dgm:t>
    </dgm:pt>
    <dgm:pt modelId="{3FAFA2D0-81F6-4EC5-9CF3-66E2B2545D40}" type="sibTrans" cxnId="{89248BCD-A4E8-4416-964E-9520A5220D5E}">
      <dgm:prSet/>
      <dgm:spPr/>
      <dgm:t>
        <a:bodyPr/>
        <a:lstStyle/>
        <a:p>
          <a:endParaRPr lang="zh-CN" altLang="en-US"/>
        </a:p>
      </dgm:t>
    </dgm:pt>
    <dgm:pt modelId="{B5855470-E300-44D0-9215-5A2623090B06}">
      <dgm:prSet/>
      <dgm:spPr/>
      <dgm:t>
        <a:bodyPr/>
        <a:lstStyle/>
        <a:p>
          <a:r>
            <a:rPr lang="zh-CN"/>
            <a:t>旅游故事</a:t>
          </a:r>
        </a:p>
      </dgm:t>
    </dgm:pt>
    <dgm:pt modelId="{FC701C49-1BBA-4F55-9F3D-5AABF9FD3F0A}" type="parTrans" cxnId="{AEE823BA-5F62-47A7-AC23-70A3D6E07338}">
      <dgm:prSet/>
      <dgm:spPr/>
      <dgm:t>
        <a:bodyPr/>
        <a:lstStyle/>
        <a:p>
          <a:endParaRPr lang="zh-CN" altLang="en-US"/>
        </a:p>
      </dgm:t>
    </dgm:pt>
    <dgm:pt modelId="{B31C68C6-0BA2-4D8B-B64C-3D21AB6E532B}" type="sibTrans" cxnId="{AEE823BA-5F62-47A7-AC23-70A3D6E07338}">
      <dgm:prSet/>
      <dgm:spPr/>
      <dgm:t>
        <a:bodyPr/>
        <a:lstStyle/>
        <a:p>
          <a:endParaRPr lang="zh-CN" altLang="en-US"/>
        </a:p>
      </dgm:t>
    </dgm:pt>
    <dgm:pt modelId="{B3E18CED-93EC-486A-AE4F-6855612B1F1F}">
      <dgm:prSet/>
      <dgm:spPr/>
      <dgm:t>
        <a:bodyPr/>
        <a:lstStyle/>
        <a:p>
          <a:r>
            <a:rPr lang="zh-CN" dirty="0"/>
            <a:t>美食</a:t>
          </a:r>
        </a:p>
      </dgm:t>
    </dgm:pt>
    <dgm:pt modelId="{9551F6C0-B4A6-4D95-BF66-BE343A830A6F}" type="parTrans" cxnId="{8C3FC746-F392-4829-BB96-1864CFE49B4B}">
      <dgm:prSet/>
      <dgm:spPr/>
      <dgm:t>
        <a:bodyPr/>
        <a:lstStyle/>
        <a:p>
          <a:endParaRPr lang="zh-CN" altLang="en-US"/>
        </a:p>
      </dgm:t>
    </dgm:pt>
    <dgm:pt modelId="{5346D35B-DD85-4423-B76B-DC6CAF6DF2C2}" type="sibTrans" cxnId="{8C3FC746-F392-4829-BB96-1864CFE49B4B}">
      <dgm:prSet/>
      <dgm:spPr/>
      <dgm:t>
        <a:bodyPr/>
        <a:lstStyle/>
        <a:p>
          <a:endParaRPr lang="zh-CN" altLang="en-US"/>
        </a:p>
      </dgm:t>
    </dgm:pt>
    <dgm:pt modelId="{924AE40E-0DC4-4E39-9E87-E801F2CB89B9}">
      <dgm:prSet/>
      <dgm:spPr/>
      <dgm:t>
        <a:bodyPr/>
        <a:lstStyle/>
        <a:p>
          <a:r>
            <a:rPr lang="zh-CN"/>
            <a:t>我</a:t>
          </a:r>
        </a:p>
      </dgm:t>
    </dgm:pt>
    <dgm:pt modelId="{60476615-97AF-49D3-822E-762BA33266AE}" type="parTrans" cxnId="{E95430B7-9D7D-43DD-8DAB-C5FAD4DD996A}">
      <dgm:prSet/>
      <dgm:spPr/>
      <dgm:t>
        <a:bodyPr/>
        <a:lstStyle/>
        <a:p>
          <a:endParaRPr lang="zh-CN" altLang="en-US"/>
        </a:p>
      </dgm:t>
    </dgm:pt>
    <dgm:pt modelId="{24586A17-24CE-48B7-A7BE-59AE057AA538}" type="sibTrans" cxnId="{E95430B7-9D7D-43DD-8DAB-C5FAD4DD996A}">
      <dgm:prSet/>
      <dgm:spPr/>
      <dgm:t>
        <a:bodyPr/>
        <a:lstStyle/>
        <a:p>
          <a:endParaRPr lang="zh-CN" altLang="en-US"/>
        </a:p>
      </dgm:t>
    </dgm:pt>
    <dgm:pt modelId="{75163568-B6F8-4AE5-A15F-8EFEFF94E427}">
      <dgm:prSet/>
      <dgm:spPr/>
      <dgm:t>
        <a:bodyPr/>
        <a:lstStyle/>
        <a:p>
          <a:r>
            <a:rPr lang="zh-CN" dirty="0"/>
            <a:t>基本信息</a:t>
          </a:r>
        </a:p>
      </dgm:t>
    </dgm:pt>
    <dgm:pt modelId="{DCA0060E-B2FF-4050-99F2-FFD8658F0FD0}" type="parTrans" cxnId="{027E45BE-AD01-4449-9C82-4E6836EFF960}">
      <dgm:prSet/>
      <dgm:spPr/>
      <dgm:t>
        <a:bodyPr/>
        <a:lstStyle/>
        <a:p>
          <a:endParaRPr lang="zh-CN" altLang="en-US"/>
        </a:p>
      </dgm:t>
    </dgm:pt>
    <dgm:pt modelId="{51146CD4-FB2D-46C3-874E-2CF1A9C710FC}" type="sibTrans" cxnId="{027E45BE-AD01-4449-9C82-4E6836EFF960}">
      <dgm:prSet/>
      <dgm:spPr/>
      <dgm:t>
        <a:bodyPr/>
        <a:lstStyle/>
        <a:p>
          <a:endParaRPr lang="zh-CN" altLang="en-US"/>
        </a:p>
      </dgm:t>
    </dgm:pt>
    <dgm:pt modelId="{CD6DFFCC-5BDB-4838-B68D-DF6734FFCE79}">
      <dgm:prSet/>
      <dgm:spPr/>
      <dgm:t>
        <a:bodyPr/>
        <a:lstStyle/>
        <a:p>
          <a:r>
            <a:rPr lang="zh-CN" dirty="0"/>
            <a:t>账户余额</a:t>
          </a:r>
        </a:p>
      </dgm:t>
    </dgm:pt>
    <dgm:pt modelId="{C42CC031-C9A9-4755-B933-A418A6EB85A2}" type="parTrans" cxnId="{3DD01CCE-EA64-449D-9601-DCC46B58DB32}">
      <dgm:prSet/>
      <dgm:spPr/>
      <dgm:t>
        <a:bodyPr/>
        <a:lstStyle/>
        <a:p>
          <a:endParaRPr lang="zh-CN" altLang="en-US"/>
        </a:p>
      </dgm:t>
    </dgm:pt>
    <dgm:pt modelId="{59651084-A623-4FB4-9F8C-F2F4B747CDBB}" type="sibTrans" cxnId="{3DD01CCE-EA64-449D-9601-DCC46B58DB32}">
      <dgm:prSet/>
      <dgm:spPr/>
      <dgm:t>
        <a:bodyPr/>
        <a:lstStyle/>
        <a:p>
          <a:endParaRPr lang="zh-CN" altLang="en-US"/>
        </a:p>
      </dgm:t>
    </dgm:pt>
    <dgm:pt modelId="{ED5F6D4B-CBA9-4DA0-BB17-DF65EE30BD0F}">
      <dgm:prSet/>
      <dgm:spPr/>
      <dgm:t>
        <a:bodyPr/>
        <a:lstStyle/>
        <a:p>
          <a:r>
            <a:rPr lang="zh-CN" dirty="0"/>
            <a:t>切换身份</a:t>
          </a:r>
        </a:p>
      </dgm:t>
    </dgm:pt>
    <dgm:pt modelId="{9F310CB5-14BF-4A4B-B9AD-959AB12D996D}" type="parTrans" cxnId="{6924EB90-DD54-491E-9647-173B3F4B13DB}">
      <dgm:prSet/>
      <dgm:spPr/>
      <dgm:t>
        <a:bodyPr/>
        <a:lstStyle/>
        <a:p>
          <a:endParaRPr lang="zh-CN" altLang="en-US"/>
        </a:p>
      </dgm:t>
    </dgm:pt>
    <dgm:pt modelId="{DA645A7A-0600-46DA-9A24-54A666EA7DB4}" type="sibTrans" cxnId="{6924EB90-DD54-491E-9647-173B3F4B13DB}">
      <dgm:prSet/>
      <dgm:spPr/>
      <dgm:t>
        <a:bodyPr/>
        <a:lstStyle/>
        <a:p>
          <a:endParaRPr lang="zh-CN" altLang="en-US"/>
        </a:p>
      </dgm:t>
    </dgm:pt>
    <dgm:pt modelId="{B118FA82-8B01-43C3-87EF-0D74392D2F78}">
      <dgm:prSet/>
      <dgm:spPr/>
      <dgm:t>
        <a:bodyPr/>
        <a:lstStyle/>
        <a:p>
          <a:r>
            <a:rPr lang="zh-CN" dirty="0"/>
            <a:t>订单中心</a:t>
          </a:r>
          <a:r>
            <a:rPr lang="zh-CN" altLang="en-US" dirty="0"/>
            <a:t>（普通用户可见）</a:t>
          </a:r>
          <a:endParaRPr lang="zh-CN" dirty="0"/>
        </a:p>
      </dgm:t>
    </dgm:pt>
    <dgm:pt modelId="{2C6CD327-736B-49FE-AC57-B9D1C339F66B}" type="parTrans" cxnId="{2092CC4F-0912-47CD-B901-09797DE10A7B}">
      <dgm:prSet/>
      <dgm:spPr/>
      <dgm:t>
        <a:bodyPr/>
        <a:lstStyle/>
        <a:p>
          <a:endParaRPr lang="zh-CN" altLang="en-US"/>
        </a:p>
      </dgm:t>
    </dgm:pt>
    <dgm:pt modelId="{19D864C0-07A3-4B9B-9A24-B288C6A87E8B}" type="sibTrans" cxnId="{2092CC4F-0912-47CD-B901-09797DE10A7B}">
      <dgm:prSet/>
      <dgm:spPr/>
      <dgm:t>
        <a:bodyPr/>
        <a:lstStyle/>
        <a:p>
          <a:endParaRPr lang="zh-CN" altLang="en-US"/>
        </a:p>
      </dgm:t>
    </dgm:pt>
    <dgm:pt modelId="{2B6C498D-B97D-49A8-B8C6-018859C2754B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dirty="0"/>
            <a:t>更多房源列表（房源详情）</a:t>
          </a:r>
          <a:endParaRPr lang="zh-CN" dirty="0"/>
        </a:p>
      </dgm:t>
    </dgm:pt>
    <dgm:pt modelId="{B05E634D-54CC-4291-BC14-C01C2526D99F}" type="parTrans" cxnId="{CFD1A7D0-8F5B-4297-9ABF-2565C7E3A564}">
      <dgm:prSet/>
      <dgm:spPr/>
      <dgm:t>
        <a:bodyPr/>
        <a:lstStyle/>
        <a:p>
          <a:endParaRPr lang="zh-CN" altLang="en-US"/>
        </a:p>
      </dgm:t>
    </dgm:pt>
    <dgm:pt modelId="{7EAFBE76-1B44-468D-ADD9-0FA529DA2543}" type="sibTrans" cxnId="{CFD1A7D0-8F5B-4297-9ABF-2565C7E3A564}">
      <dgm:prSet/>
      <dgm:spPr/>
      <dgm:t>
        <a:bodyPr/>
        <a:lstStyle/>
        <a:p>
          <a:endParaRPr lang="zh-CN" altLang="en-US"/>
        </a:p>
      </dgm:t>
    </dgm:pt>
    <dgm:pt modelId="{0FA8BB24-90AB-47C6-8891-3623426131DE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dirty="0"/>
            <a:t>选择入住时间</a:t>
          </a:r>
          <a:endParaRPr lang="zh-CN" dirty="0"/>
        </a:p>
      </dgm:t>
    </dgm:pt>
    <dgm:pt modelId="{44B282D1-C8DE-46D6-92CE-7198388F5052}" type="parTrans" cxnId="{F0ACC948-E7A1-457F-8713-DE944D9E4E99}">
      <dgm:prSet/>
      <dgm:spPr/>
      <dgm:t>
        <a:bodyPr/>
        <a:lstStyle/>
        <a:p>
          <a:endParaRPr lang="zh-CN" altLang="en-US"/>
        </a:p>
      </dgm:t>
    </dgm:pt>
    <dgm:pt modelId="{4FF262A3-36C9-4017-8AFE-0C9AA4A9445F}" type="sibTrans" cxnId="{F0ACC948-E7A1-457F-8713-DE944D9E4E99}">
      <dgm:prSet/>
      <dgm:spPr/>
      <dgm:t>
        <a:bodyPr/>
        <a:lstStyle/>
        <a:p>
          <a:endParaRPr lang="zh-CN" altLang="en-US"/>
        </a:p>
      </dgm:t>
    </dgm:pt>
    <dgm:pt modelId="{8D24C926-2CC0-4DFB-B198-F6E84C6426FA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dirty="0"/>
            <a:t>房东信息</a:t>
          </a:r>
          <a:endParaRPr lang="zh-CN" dirty="0"/>
        </a:p>
      </dgm:t>
    </dgm:pt>
    <dgm:pt modelId="{48BEA796-EF97-435A-91F2-EDD6CE77EF93}" type="parTrans" cxnId="{30DDA22A-C1AF-45E0-B583-1B61AE523F83}">
      <dgm:prSet/>
      <dgm:spPr/>
      <dgm:t>
        <a:bodyPr/>
        <a:lstStyle/>
        <a:p>
          <a:endParaRPr lang="zh-CN" altLang="en-US"/>
        </a:p>
      </dgm:t>
    </dgm:pt>
    <dgm:pt modelId="{E8702F28-9FBB-4D73-85AF-D060C6B7015B}" type="sibTrans" cxnId="{30DDA22A-C1AF-45E0-B583-1B61AE523F83}">
      <dgm:prSet/>
      <dgm:spPr/>
      <dgm:t>
        <a:bodyPr/>
        <a:lstStyle/>
        <a:p>
          <a:endParaRPr lang="zh-CN" altLang="en-US"/>
        </a:p>
      </dgm:t>
    </dgm:pt>
    <dgm:pt modelId="{A796D2F4-0848-4B2A-B1AD-1A0B220396B0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dirty="0"/>
            <a:t>房子地图、照片</a:t>
          </a:r>
          <a:endParaRPr lang="zh-CN" dirty="0"/>
        </a:p>
      </dgm:t>
    </dgm:pt>
    <dgm:pt modelId="{C78391F8-C9D3-404A-8784-F4CD095DA782}" type="parTrans" cxnId="{D490F5A0-14BA-41D1-89D5-9F1C5EEB4266}">
      <dgm:prSet/>
      <dgm:spPr/>
      <dgm:t>
        <a:bodyPr/>
        <a:lstStyle/>
        <a:p>
          <a:endParaRPr lang="zh-CN" altLang="en-US"/>
        </a:p>
      </dgm:t>
    </dgm:pt>
    <dgm:pt modelId="{A1A0C9F2-1A56-42A3-B545-E20949514B88}" type="sibTrans" cxnId="{D490F5A0-14BA-41D1-89D5-9F1C5EEB4266}">
      <dgm:prSet/>
      <dgm:spPr/>
      <dgm:t>
        <a:bodyPr/>
        <a:lstStyle/>
        <a:p>
          <a:endParaRPr lang="zh-CN" altLang="en-US"/>
        </a:p>
      </dgm:t>
    </dgm:pt>
    <dgm:pt modelId="{1CC06167-577D-4E9E-BACB-BA490D3691B3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dirty="0"/>
            <a:t>周边美食推荐</a:t>
          </a:r>
          <a:endParaRPr lang="zh-CN" dirty="0"/>
        </a:p>
      </dgm:t>
    </dgm:pt>
    <dgm:pt modelId="{0436A9FB-09CA-492E-8D20-638203D60B49}" type="parTrans" cxnId="{471D520A-1C1E-4240-99F8-8261D33267DD}">
      <dgm:prSet/>
      <dgm:spPr/>
      <dgm:t>
        <a:bodyPr/>
        <a:lstStyle/>
        <a:p>
          <a:endParaRPr lang="zh-CN" altLang="en-US"/>
        </a:p>
      </dgm:t>
    </dgm:pt>
    <dgm:pt modelId="{A735D678-A5EA-4787-A928-77206C095C87}" type="sibTrans" cxnId="{471D520A-1C1E-4240-99F8-8261D33267DD}">
      <dgm:prSet/>
      <dgm:spPr/>
      <dgm:t>
        <a:bodyPr/>
        <a:lstStyle/>
        <a:p>
          <a:endParaRPr lang="zh-CN" altLang="en-US"/>
        </a:p>
      </dgm:t>
    </dgm:pt>
    <dgm:pt modelId="{47145D98-F08D-4BA3-A986-79A4F68A0D9D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dirty="0"/>
            <a:t>评价（可查看），默认显示前</a:t>
          </a:r>
          <a:r>
            <a:rPr lang="en-US" altLang="zh-CN" dirty="0"/>
            <a:t>10</a:t>
          </a:r>
          <a:r>
            <a:rPr lang="zh-CN" altLang="en-US" dirty="0"/>
            <a:t>条</a:t>
          </a:r>
          <a:endParaRPr lang="zh-CN" dirty="0"/>
        </a:p>
      </dgm:t>
    </dgm:pt>
    <dgm:pt modelId="{2309B12C-038B-4D2B-BDE4-EB47EC9AFE52}" type="parTrans" cxnId="{22B6A06F-CEF7-4E07-931C-54E302838836}">
      <dgm:prSet/>
      <dgm:spPr/>
      <dgm:t>
        <a:bodyPr/>
        <a:lstStyle/>
        <a:p>
          <a:endParaRPr lang="zh-CN" altLang="en-US"/>
        </a:p>
      </dgm:t>
    </dgm:pt>
    <dgm:pt modelId="{7A13D781-E7E4-46BA-90D2-AE4BC401C08F}" type="sibTrans" cxnId="{22B6A06F-CEF7-4E07-931C-54E302838836}">
      <dgm:prSet/>
      <dgm:spPr/>
      <dgm:t>
        <a:bodyPr/>
        <a:lstStyle/>
        <a:p>
          <a:endParaRPr lang="zh-CN" altLang="en-US"/>
        </a:p>
      </dgm:t>
    </dgm:pt>
    <dgm:pt modelId="{327F9744-46B4-4D03-A0FC-8FF7BB05385C}">
      <dgm:prSet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dirty="0"/>
            <a:t>关于这个房子的故事，写一些在这个房子里发生的趣闻趣事</a:t>
          </a:r>
          <a:endParaRPr lang="zh-CN" dirty="0"/>
        </a:p>
      </dgm:t>
    </dgm:pt>
    <dgm:pt modelId="{503B9191-A5FF-4904-A9C7-19402BF3EB2E}" type="parTrans" cxnId="{4498C363-D40A-4C66-BED3-D6F801C6D5EB}">
      <dgm:prSet/>
      <dgm:spPr/>
      <dgm:t>
        <a:bodyPr/>
        <a:lstStyle/>
        <a:p>
          <a:endParaRPr lang="zh-CN" altLang="en-US"/>
        </a:p>
      </dgm:t>
    </dgm:pt>
    <dgm:pt modelId="{FB12663E-9A87-4BCE-B631-3471618D6B04}" type="sibTrans" cxnId="{4498C363-D40A-4C66-BED3-D6F801C6D5EB}">
      <dgm:prSet/>
      <dgm:spPr/>
      <dgm:t>
        <a:bodyPr/>
        <a:lstStyle/>
        <a:p>
          <a:endParaRPr lang="zh-CN" altLang="en-US"/>
        </a:p>
      </dgm:t>
    </dgm:pt>
    <dgm:pt modelId="{171ABC06-95AE-4464-8853-74C9507FE291}">
      <dgm:prSet/>
      <dgm:spPr/>
      <dgm:t>
        <a:bodyPr/>
        <a:lstStyle/>
        <a:p>
          <a:r>
            <a:rPr lang="zh-CN" altLang="en-US" dirty="0"/>
            <a:t>按地区（显示这个地区的房源、美食、故事）</a:t>
          </a:r>
          <a:endParaRPr lang="zh-CN" dirty="0"/>
        </a:p>
      </dgm:t>
    </dgm:pt>
    <dgm:pt modelId="{18728162-03C7-44C5-A38A-2C83F5E3DF37}" type="parTrans" cxnId="{1093BE9A-3C15-440B-BB37-E70AB691B77B}">
      <dgm:prSet/>
      <dgm:spPr/>
      <dgm:t>
        <a:bodyPr/>
        <a:lstStyle/>
        <a:p>
          <a:endParaRPr lang="zh-CN" altLang="en-US"/>
        </a:p>
      </dgm:t>
    </dgm:pt>
    <dgm:pt modelId="{CCE557C5-18CD-4741-A764-D35C92BF22B1}" type="sibTrans" cxnId="{1093BE9A-3C15-440B-BB37-E70AB691B77B}">
      <dgm:prSet/>
      <dgm:spPr/>
      <dgm:t>
        <a:bodyPr/>
        <a:lstStyle/>
        <a:p>
          <a:endParaRPr lang="zh-CN" altLang="en-US"/>
        </a:p>
      </dgm:t>
    </dgm:pt>
    <dgm:pt modelId="{66DE161A-53AC-4F02-B1C8-BD5CEBA7BDD2}">
      <dgm:prSet/>
      <dgm:spPr/>
      <dgm:t>
        <a:bodyPr/>
        <a:lstStyle/>
        <a:p>
          <a:r>
            <a:rPr lang="zh-CN" altLang="en-US" dirty="0"/>
            <a:t>按美食（推荐美食）</a:t>
          </a:r>
          <a:endParaRPr lang="zh-CN" dirty="0"/>
        </a:p>
      </dgm:t>
    </dgm:pt>
    <dgm:pt modelId="{C7CE4580-A977-4B1C-989B-C5A096F68941}" type="parTrans" cxnId="{B12F8033-FEBB-4502-97AF-64A996753C98}">
      <dgm:prSet/>
      <dgm:spPr/>
      <dgm:t>
        <a:bodyPr/>
        <a:lstStyle/>
        <a:p>
          <a:endParaRPr lang="zh-CN" altLang="en-US"/>
        </a:p>
      </dgm:t>
    </dgm:pt>
    <dgm:pt modelId="{37E374F8-FD83-49B8-8D4E-2F3D6F25D437}" type="sibTrans" cxnId="{B12F8033-FEBB-4502-97AF-64A996753C98}">
      <dgm:prSet/>
      <dgm:spPr/>
      <dgm:t>
        <a:bodyPr/>
        <a:lstStyle/>
        <a:p>
          <a:endParaRPr lang="zh-CN" altLang="en-US"/>
        </a:p>
      </dgm:t>
    </dgm:pt>
    <dgm:pt modelId="{13A65B8C-7F70-4A58-8ED3-7C95DCB065BE}">
      <dgm:prSet/>
      <dgm:spPr/>
      <dgm:t>
        <a:bodyPr/>
        <a:lstStyle/>
        <a:p>
          <a:r>
            <a:rPr lang="zh-CN" altLang="en-US" dirty="0"/>
            <a:t>房子名称（图片、描述、发布时间）</a:t>
          </a:r>
          <a:endParaRPr lang="zh-CN" dirty="0"/>
        </a:p>
      </dgm:t>
    </dgm:pt>
    <dgm:pt modelId="{6C6C9B2D-A733-42C3-AB22-B39128F0DE04}" type="parTrans" cxnId="{595B963F-BA6D-4C1F-9720-F9DC35BF82AE}">
      <dgm:prSet/>
      <dgm:spPr/>
      <dgm:t>
        <a:bodyPr/>
        <a:lstStyle/>
        <a:p>
          <a:endParaRPr lang="zh-CN" altLang="en-US"/>
        </a:p>
      </dgm:t>
    </dgm:pt>
    <dgm:pt modelId="{035323D0-2260-445D-A5D3-96FDB9B7A671}" type="sibTrans" cxnId="{595B963F-BA6D-4C1F-9720-F9DC35BF82AE}">
      <dgm:prSet/>
      <dgm:spPr/>
      <dgm:t>
        <a:bodyPr/>
        <a:lstStyle/>
        <a:p>
          <a:endParaRPr lang="zh-CN" altLang="en-US"/>
        </a:p>
      </dgm:t>
    </dgm:pt>
    <dgm:pt modelId="{313CA403-F0DA-4E61-916B-A1E0B748BDE4}">
      <dgm:prSet/>
      <dgm:spPr/>
      <dgm:t>
        <a:bodyPr/>
        <a:lstStyle/>
        <a:p>
          <a:r>
            <a:rPr lang="zh-CN" altLang="en-US" dirty="0"/>
            <a:t>趣闻趣事（旅游中发生的故事）</a:t>
          </a:r>
          <a:endParaRPr lang="zh-CN" dirty="0"/>
        </a:p>
      </dgm:t>
    </dgm:pt>
    <dgm:pt modelId="{5261AAF3-EA16-4798-922D-0BE82FA744F3}" type="parTrans" cxnId="{88562B40-00A5-45EA-B10A-B2B6A1AA87E2}">
      <dgm:prSet/>
      <dgm:spPr/>
      <dgm:t>
        <a:bodyPr/>
        <a:lstStyle/>
        <a:p>
          <a:endParaRPr lang="zh-CN" altLang="en-US"/>
        </a:p>
      </dgm:t>
    </dgm:pt>
    <dgm:pt modelId="{26215253-57A7-4C43-A40A-65AFBD63C645}" type="sibTrans" cxnId="{88562B40-00A5-45EA-B10A-B2B6A1AA87E2}">
      <dgm:prSet/>
      <dgm:spPr/>
      <dgm:t>
        <a:bodyPr/>
        <a:lstStyle/>
        <a:p>
          <a:endParaRPr lang="zh-CN" altLang="en-US"/>
        </a:p>
      </dgm:t>
    </dgm:pt>
    <dgm:pt modelId="{BC59618F-77A0-427B-A289-4AE687B0AFBA}">
      <dgm:prSet/>
      <dgm:spPr/>
      <dgm:t>
        <a:bodyPr/>
        <a:lstStyle/>
        <a:p>
          <a:r>
            <a:rPr lang="zh-CN" altLang="en-US" dirty="0"/>
            <a:t>信息</a:t>
          </a:r>
          <a:endParaRPr lang="zh-CN" dirty="0"/>
        </a:p>
      </dgm:t>
    </dgm:pt>
    <dgm:pt modelId="{AFBB8454-6B99-48D9-914A-9E00B7DAB83A}" type="parTrans" cxnId="{137620D1-F770-4E1B-A4DD-2D9C2847F877}">
      <dgm:prSet/>
      <dgm:spPr/>
      <dgm:t>
        <a:bodyPr/>
        <a:lstStyle/>
        <a:p>
          <a:endParaRPr lang="zh-CN" altLang="en-US"/>
        </a:p>
      </dgm:t>
    </dgm:pt>
    <dgm:pt modelId="{53F1B0F6-A3EA-41AA-B442-BA6180799282}" type="sibTrans" cxnId="{137620D1-F770-4E1B-A4DD-2D9C2847F877}">
      <dgm:prSet/>
      <dgm:spPr/>
      <dgm:t>
        <a:bodyPr/>
        <a:lstStyle/>
        <a:p>
          <a:endParaRPr lang="zh-CN" altLang="en-US"/>
        </a:p>
      </dgm:t>
    </dgm:pt>
    <dgm:pt modelId="{C8874AF0-309E-415A-912E-FBFCF235610A}">
      <dgm:prSet/>
      <dgm:spPr/>
      <dgm:t>
        <a:bodyPr/>
        <a:lstStyle/>
        <a:p>
          <a:r>
            <a:rPr lang="zh-CN" altLang="en-US" dirty="0"/>
            <a:t>与房东先联系，再确认房间（房东模式是与租户联系）</a:t>
          </a:r>
          <a:endParaRPr lang="zh-CN" dirty="0"/>
        </a:p>
      </dgm:t>
    </dgm:pt>
    <dgm:pt modelId="{56C350DE-0637-4443-BCB1-090DE038EE74}" type="parTrans" cxnId="{7E4A6241-459A-452D-ADDC-3EC07E467DFE}">
      <dgm:prSet/>
      <dgm:spPr/>
      <dgm:t>
        <a:bodyPr/>
        <a:lstStyle/>
        <a:p>
          <a:endParaRPr lang="zh-CN" altLang="en-US"/>
        </a:p>
      </dgm:t>
    </dgm:pt>
    <dgm:pt modelId="{AE1CA863-CF9A-4926-8C8C-1DBB301BD631}" type="sibTrans" cxnId="{7E4A6241-459A-452D-ADDC-3EC07E467DFE}">
      <dgm:prSet/>
      <dgm:spPr/>
      <dgm:t>
        <a:bodyPr/>
        <a:lstStyle/>
        <a:p>
          <a:endParaRPr lang="zh-CN" altLang="en-US"/>
        </a:p>
      </dgm:t>
    </dgm:pt>
    <dgm:pt modelId="{12BAB4B0-2684-4274-B80A-0B4D60811159}">
      <dgm:prSet/>
      <dgm:spPr/>
      <dgm:t>
        <a:bodyPr/>
        <a:lstStyle/>
        <a:p>
          <a:r>
            <a:rPr lang="zh-CN" altLang="en-US" dirty="0"/>
            <a:t>与客服联系，投诉</a:t>
          </a:r>
          <a:endParaRPr lang="zh-CN" dirty="0"/>
        </a:p>
      </dgm:t>
    </dgm:pt>
    <dgm:pt modelId="{37ECB582-D74B-4A0A-BD2D-C292B3D30C28}" type="parTrans" cxnId="{B52C95A3-2B07-4150-AD37-80299D881A28}">
      <dgm:prSet/>
      <dgm:spPr/>
      <dgm:t>
        <a:bodyPr/>
        <a:lstStyle/>
        <a:p>
          <a:endParaRPr lang="zh-CN" altLang="en-US"/>
        </a:p>
      </dgm:t>
    </dgm:pt>
    <dgm:pt modelId="{2CD8C9CA-624A-4E85-9896-8BD7A74CE9AC}" type="sibTrans" cxnId="{B52C95A3-2B07-4150-AD37-80299D881A28}">
      <dgm:prSet/>
      <dgm:spPr/>
      <dgm:t>
        <a:bodyPr/>
        <a:lstStyle/>
        <a:p>
          <a:endParaRPr lang="zh-CN" altLang="en-US"/>
        </a:p>
      </dgm:t>
    </dgm:pt>
    <dgm:pt modelId="{A0A17382-CFC5-4A06-970B-4AF242F2986F}">
      <dgm:prSet/>
      <dgm:spPr/>
      <dgm:t>
        <a:bodyPr/>
        <a:lstStyle/>
        <a:p>
          <a:r>
            <a:rPr lang="zh-CN" altLang="en-US" dirty="0"/>
            <a:t>美食排行</a:t>
          </a:r>
          <a:endParaRPr lang="zh-CN" dirty="0"/>
        </a:p>
      </dgm:t>
    </dgm:pt>
    <dgm:pt modelId="{1149BC7D-CB7F-4306-8B25-D884C28C2B67}" type="parTrans" cxnId="{7FE903FB-6FC6-4DD2-8FB2-22265941855E}">
      <dgm:prSet/>
      <dgm:spPr/>
      <dgm:t>
        <a:bodyPr/>
        <a:lstStyle/>
        <a:p>
          <a:endParaRPr lang="zh-CN" altLang="en-US"/>
        </a:p>
      </dgm:t>
    </dgm:pt>
    <dgm:pt modelId="{4DCFA29A-551F-428D-B534-DD3D254F9395}" type="sibTrans" cxnId="{7FE903FB-6FC6-4DD2-8FB2-22265941855E}">
      <dgm:prSet/>
      <dgm:spPr/>
      <dgm:t>
        <a:bodyPr/>
        <a:lstStyle/>
        <a:p>
          <a:endParaRPr lang="zh-CN" altLang="en-US"/>
        </a:p>
      </dgm:t>
    </dgm:pt>
    <dgm:pt modelId="{D0DB1FBE-F84D-4C4E-B53D-6846D35FDCBB}">
      <dgm:prSet/>
      <dgm:spPr/>
      <dgm:t>
        <a:bodyPr/>
        <a:lstStyle/>
        <a:p>
          <a:r>
            <a:rPr lang="zh-CN" altLang="en-US" dirty="0"/>
            <a:t>特色菜</a:t>
          </a:r>
          <a:endParaRPr lang="zh-CN" dirty="0"/>
        </a:p>
      </dgm:t>
    </dgm:pt>
    <dgm:pt modelId="{A2C97BA5-9378-4C36-BF81-6E924BB9111D}" type="parTrans" cxnId="{95F1BACF-A97E-40C9-9C09-C54B18827E91}">
      <dgm:prSet/>
      <dgm:spPr/>
      <dgm:t>
        <a:bodyPr/>
        <a:lstStyle/>
        <a:p>
          <a:endParaRPr lang="zh-CN" altLang="en-US"/>
        </a:p>
      </dgm:t>
    </dgm:pt>
    <dgm:pt modelId="{22AF4372-82B6-48CE-8E50-23528FC7CD31}" type="sibTrans" cxnId="{95F1BACF-A97E-40C9-9C09-C54B18827E91}">
      <dgm:prSet/>
      <dgm:spPr/>
      <dgm:t>
        <a:bodyPr/>
        <a:lstStyle/>
        <a:p>
          <a:endParaRPr lang="zh-CN" altLang="en-US"/>
        </a:p>
      </dgm:t>
    </dgm:pt>
    <dgm:pt modelId="{3B1D730A-C25A-48EF-BC18-3297ABD0E6FC}">
      <dgm:prSet/>
      <dgm:spPr/>
      <dgm:t>
        <a:bodyPr/>
        <a:lstStyle/>
        <a:p>
          <a:r>
            <a:rPr lang="zh-CN" altLang="en-US" dirty="0"/>
            <a:t>特色小吃</a:t>
          </a:r>
          <a:endParaRPr lang="zh-CN" dirty="0"/>
        </a:p>
      </dgm:t>
    </dgm:pt>
    <dgm:pt modelId="{793B0B26-F7A6-46F1-B95B-97B20A742AB9}" type="parTrans" cxnId="{ECED4FAD-D1A9-4904-B7A1-E385D81D8486}">
      <dgm:prSet/>
      <dgm:spPr/>
      <dgm:t>
        <a:bodyPr/>
        <a:lstStyle/>
        <a:p>
          <a:endParaRPr lang="zh-CN" altLang="en-US"/>
        </a:p>
      </dgm:t>
    </dgm:pt>
    <dgm:pt modelId="{8355D0B6-B2F8-4D6B-800C-EF183A85AE7D}" type="sibTrans" cxnId="{ECED4FAD-D1A9-4904-B7A1-E385D81D8486}">
      <dgm:prSet/>
      <dgm:spPr/>
      <dgm:t>
        <a:bodyPr/>
        <a:lstStyle/>
        <a:p>
          <a:endParaRPr lang="zh-CN" altLang="en-US"/>
        </a:p>
      </dgm:t>
    </dgm:pt>
    <dgm:pt modelId="{CD029ADD-F4DC-40BD-BBEC-827A9E2625D0}">
      <dgm:prSet/>
      <dgm:spPr/>
      <dgm:t>
        <a:bodyPr/>
        <a:lstStyle/>
        <a:p>
          <a:r>
            <a:rPr lang="zh-CN" altLang="en-US" dirty="0"/>
            <a:t>关于故事的照片、人、民宿</a:t>
          </a:r>
          <a:endParaRPr lang="zh-CN" dirty="0"/>
        </a:p>
      </dgm:t>
    </dgm:pt>
    <dgm:pt modelId="{8D04F758-05EB-4F97-816D-55AF042F221E}" type="parTrans" cxnId="{7709253A-3859-44FB-8F4A-B15ABB1E0512}">
      <dgm:prSet/>
      <dgm:spPr/>
      <dgm:t>
        <a:bodyPr/>
        <a:lstStyle/>
        <a:p>
          <a:endParaRPr lang="zh-CN" altLang="en-US"/>
        </a:p>
      </dgm:t>
    </dgm:pt>
    <dgm:pt modelId="{535DFFB0-9D0E-4978-8E75-893F110C1A2A}" type="sibTrans" cxnId="{7709253A-3859-44FB-8F4A-B15ABB1E0512}">
      <dgm:prSet/>
      <dgm:spPr/>
      <dgm:t>
        <a:bodyPr/>
        <a:lstStyle/>
        <a:p>
          <a:endParaRPr lang="zh-CN" altLang="en-US"/>
        </a:p>
      </dgm:t>
    </dgm:pt>
    <dgm:pt modelId="{0C688745-18DA-4BC6-8297-8A9B8E692D8E}">
      <dgm:prSet/>
      <dgm:spPr/>
      <dgm:t>
        <a:bodyPr/>
        <a:lstStyle/>
        <a:p>
          <a:r>
            <a:rPr lang="zh-CN" altLang="en-US" dirty="0"/>
            <a:t>故事正文</a:t>
          </a:r>
          <a:endParaRPr lang="zh-CN" dirty="0"/>
        </a:p>
      </dgm:t>
    </dgm:pt>
    <dgm:pt modelId="{12C078D5-E3CE-4DA9-B791-B45EA16C317C}" type="parTrans" cxnId="{B96E3B52-1D8E-4012-AFBC-D32366E439B2}">
      <dgm:prSet/>
      <dgm:spPr/>
      <dgm:t>
        <a:bodyPr/>
        <a:lstStyle/>
        <a:p>
          <a:endParaRPr lang="zh-CN" altLang="en-US"/>
        </a:p>
      </dgm:t>
    </dgm:pt>
    <dgm:pt modelId="{127F9455-6441-46F3-84D4-70AE93DA5D03}" type="sibTrans" cxnId="{B96E3B52-1D8E-4012-AFBC-D32366E439B2}">
      <dgm:prSet/>
      <dgm:spPr/>
      <dgm:t>
        <a:bodyPr/>
        <a:lstStyle/>
        <a:p>
          <a:endParaRPr lang="zh-CN" altLang="en-US"/>
        </a:p>
      </dgm:t>
    </dgm:pt>
    <dgm:pt modelId="{32DA3932-4882-4644-9852-6B977229555D}">
      <dgm:prSet/>
      <dgm:spPr/>
      <dgm:t>
        <a:bodyPr/>
        <a:lstStyle/>
        <a:p>
          <a:r>
            <a:rPr lang="zh-CN" altLang="en-US" dirty="0"/>
            <a:t>故事评论</a:t>
          </a:r>
          <a:endParaRPr lang="zh-CN" dirty="0"/>
        </a:p>
      </dgm:t>
    </dgm:pt>
    <dgm:pt modelId="{8D9959C4-CDD6-4C56-87E2-5280F99DBA87}" type="parTrans" cxnId="{41475C90-7630-46AF-B1B7-B8EF1B84B8D7}">
      <dgm:prSet/>
      <dgm:spPr/>
      <dgm:t>
        <a:bodyPr/>
        <a:lstStyle/>
        <a:p>
          <a:endParaRPr lang="zh-CN" altLang="en-US"/>
        </a:p>
      </dgm:t>
    </dgm:pt>
    <dgm:pt modelId="{2C30DD3F-2FC0-4BA6-80E1-88548ECE1D57}" type="sibTrans" cxnId="{41475C90-7630-46AF-B1B7-B8EF1B84B8D7}">
      <dgm:prSet/>
      <dgm:spPr/>
      <dgm:t>
        <a:bodyPr/>
        <a:lstStyle/>
        <a:p>
          <a:endParaRPr lang="zh-CN" altLang="en-US"/>
        </a:p>
      </dgm:t>
    </dgm:pt>
    <dgm:pt modelId="{6C72D5EF-7982-4AB2-B3E6-C64F2EF6564D}">
      <dgm:prSet/>
      <dgm:spPr/>
      <dgm:t>
        <a:bodyPr/>
        <a:lstStyle/>
        <a:p>
          <a:r>
            <a:rPr lang="zh-CN" altLang="en-US" dirty="0"/>
            <a:t>发布</a:t>
          </a:r>
          <a:endParaRPr lang="zh-CN" dirty="0"/>
        </a:p>
      </dgm:t>
    </dgm:pt>
    <dgm:pt modelId="{3DB09A3E-3F8A-4760-9C71-C1CAEF8AEC35}" type="parTrans" cxnId="{9D8ABA50-0FFC-42CE-816D-30C711F846A0}">
      <dgm:prSet/>
      <dgm:spPr/>
      <dgm:t>
        <a:bodyPr/>
        <a:lstStyle/>
        <a:p>
          <a:endParaRPr lang="zh-CN" altLang="en-US"/>
        </a:p>
      </dgm:t>
    </dgm:pt>
    <dgm:pt modelId="{81698B1A-E7D1-40C3-A624-B1D1B630FDC3}" type="sibTrans" cxnId="{9D8ABA50-0FFC-42CE-816D-30C711F846A0}">
      <dgm:prSet/>
      <dgm:spPr/>
      <dgm:t>
        <a:bodyPr/>
        <a:lstStyle/>
        <a:p>
          <a:endParaRPr lang="zh-CN" altLang="en-US"/>
        </a:p>
      </dgm:t>
    </dgm:pt>
    <dgm:pt modelId="{4F6CF61B-BD2D-4D42-AD5D-557A01905AC0}">
      <dgm:prSet/>
      <dgm:spPr/>
      <dgm:t>
        <a:bodyPr/>
        <a:lstStyle/>
        <a:p>
          <a:r>
            <a:rPr lang="zh-CN" altLang="en-US" dirty="0"/>
            <a:t>发布故事</a:t>
          </a:r>
          <a:endParaRPr lang="zh-CN" dirty="0"/>
        </a:p>
      </dgm:t>
    </dgm:pt>
    <dgm:pt modelId="{7E60FE8A-12B9-4EBA-8953-373614ECA28B}" type="parTrans" cxnId="{A58E8EED-9878-4083-A67F-572D062B11EC}">
      <dgm:prSet/>
      <dgm:spPr/>
      <dgm:t>
        <a:bodyPr/>
        <a:lstStyle/>
        <a:p>
          <a:endParaRPr lang="zh-CN" altLang="en-US"/>
        </a:p>
      </dgm:t>
    </dgm:pt>
    <dgm:pt modelId="{F89699A9-BF65-4328-AEDB-90B0A4AA6A2D}" type="sibTrans" cxnId="{A58E8EED-9878-4083-A67F-572D062B11EC}">
      <dgm:prSet/>
      <dgm:spPr/>
      <dgm:t>
        <a:bodyPr/>
        <a:lstStyle/>
        <a:p>
          <a:endParaRPr lang="zh-CN" altLang="en-US"/>
        </a:p>
      </dgm:t>
    </dgm:pt>
    <dgm:pt modelId="{1E8FADC7-0366-479A-A23D-EC446DF76CA7}">
      <dgm:prSet/>
      <dgm:spPr/>
      <dgm:t>
        <a:bodyPr/>
        <a:lstStyle/>
        <a:p>
          <a:r>
            <a:rPr lang="zh-CN" altLang="en-US" dirty="0"/>
            <a:t>发布房源（房东模式）</a:t>
          </a:r>
          <a:endParaRPr lang="zh-CN" dirty="0"/>
        </a:p>
      </dgm:t>
    </dgm:pt>
    <dgm:pt modelId="{C8B8C161-7449-4E87-858E-DD57C59E261F}" type="parTrans" cxnId="{927A6A4D-CE6D-4280-BE34-128B9E893D69}">
      <dgm:prSet/>
      <dgm:spPr/>
      <dgm:t>
        <a:bodyPr/>
        <a:lstStyle/>
        <a:p>
          <a:endParaRPr lang="zh-CN" altLang="en-US"/>
        </a:p>
      </dgm:t>
    </dgm:pt>
    <dgm:pt modelId="{FF87E133-5BFF-46C1-A445-C0793D96EE53}" type="sibTrans" cxnId="{927A6A4D-CE6D-4280-BE34-128B9E893D69}">
      <dgm:prSet/>
      <dgm:spPr/>
      <dgm:t>
        <a:bodyPr/>
        <a:lstStyle/>
        <a:p>
          <a:endParaRPr lang="zh-CN" altLang="en-US"/>
        </a:p>
      </dgm:t>
    </dgm:pt>
    <dgm:pt modelId="{845DC6E6-9DF3-4A85-8579-4D5D52AEF12D}">
      <dgm:prSet/>
      <dgm:spPr/>
      <dgm:t>
        <a:bodyPr/>
        <a:lstStyle/>
        <a:p>
          <a:r>
            <a:rPr lang="zh-CN" altLang="en-US" dirty="0"/>
            <a:t>头像</a:t>
          </a:r>
          <a:endParaRPr lang="zh-CN" dirty="0"/>
        </a:p>
      </dgm:t>
    </dgm:pt>
    <dgm:pt modelId="{8FFFC3B4-5FA8-4B90-ACF8-90FF01908EFE}" type="parTrans" cxnId="{957C0582-C834-4687-A061-3B5B6656A7A8}">
      <dgm:prSet/>
      <dgm:spPr/>
      <dgm:t>
        <a:bodyPr/>
        <a:lstStyle/>
        <a:p>
          <a:endParaRPr lang="zh-CN" altLang="en-US"/>
        </a:p>
      </dgm:t>
    </dgm:pt>
    <dgm:pt modelId="{137554B8-F289-4A6E-8575-D688DCE93736}" type="sibTrans" cxnId="{957C0582-C834-4687-A061-3B5B6656A7A8}">
      <dgm:prSet/>
      <dgm:spPr/>
      <dgm:t>
        <a:bodyPr/>
        <a:lstStyle/>
        <a:p>
          <a:endParaRPr lang="zh-CN" altLang="en-US"/>
        </a:p>
      </dgm:t>
    </dgm:pt>
    <dgm:pt modelId="{4FAF7276-B7D9-4244-AC6A-0645D0043B7D}">
      <dgm:prSet/>
      <dgm:spPr/>
      <dgm:t>
        <a:bodyPr/>
        <a:lstStyle/>
        <a:p>
          <a:r>
            <a:rPr lang="zh-CN" altLang="en-US" dirty="0"/>
            <a:t>名字</a:t>
          </a:r>
          <a:endParaRPr lang="zh-CN" dirty="0"/>
        </a:p>
      </dgm:t>
    </dgm:pt>
    <dgm:pt modelId="{A0062D3F-0D4A-4749-AB85-7F6B4C091C89}" type="parTrans" cxnId="{3C7B0A8E-0374-4ACD-9E7A-22C91B64FFBA}">
      <dgm:prSet/>
      <dgm:spPr/>
      <dgm:t>
        <a:bodyPr/>
        <a:lstStyle/>
        <a:p>
          <a:endParaRPr lang="zh-CN" altLang="en-US"/>
        </a:p>
      </dgm:t>
    </dgm:pt>
    <dgm:pt modelId="{1456F422-9883-42DB-B2AD-0B80B3ACF218}" type="sibTrans" cxnId="{3C7B0A8E-0374-4ACD-9E7A-22C91B64FFBA}">
      <dgm:prSet/>
      <dgm:spPr/>
      <dgm:t>
        <a:bodyPr/>
        <a:lstStyle/>
        <a:p>
          <a:endParaRPr lang="zh-CN" altLang="en-US"/>
        </a:p>
      </dgm:t>
    </dgm:pt>
    <dgm:pt modelId="{75547F0C-5064-4674-AC03-D0440F83A7F2}">
      <dgm:prSet/>
      <dgm:spPr/>
      <dgm:t>
        <a:bodyPr/>
        <a:lstStyle/>
        <a:p>
          <a:r>
            <a:rPr lang="zh-CN" altLang="en-US" dirty="0"/>
            <a:t>生日</a:t>
          </a:r>
          <a:endParaRPr lang="zh-CN" dirty="0"/>
        </a:p>
      </dgm:t>
    </dgm:pt>
    <dgm:pt modelId="{5AA4397E-DF52-4429-AFAC-73C955961488}" type="parTrans" cxnId="{A3D474B2-044F-4513-B382-A1A016BDE96B}">
      <dgm:prSet/>
      <dgm:spPr/>
      <dgm:t>
        <a:bodyPr/>
        <a:lstStyle/>
        <a:p>
          <a:endParaRPr lang="zh-CN" altLang="en-US"/>
        </a:p>
      </dgm:t>
    </dgm:pt>
    <dgm:pt modelId="{32D2E571-9724-4D3B-B664-056319BFCBC3}" type="sibTrans" cxnId="{A3D474B2-044F-4513-B382-A1A016BDE96B}">
      <dgm:prSet/>
      <dgm:spPr/>
      <dgm:t>
        <a:bodyPr/>
        <a:lstStyle/>
        <a:p>
          <a:endParaRPr lang="zh-CN" altLang="en-US"/>
        </a:p>
      </dgm:t>
    </dgm:pt>
    <dgm:pt modelId="{4430FEEA-D055-4019-9F51-B63BED06EB92}">
      <dgm:prSet/>
      <dgm:spPr/>
      <dgm:t>
        <a:bodyPr/>
        <a:lstStyle/>
        <a:p>
          <a:r>
            <a:rPr lang="zh-CN" altLang="en-US" dirty="0"/>
            <a:t>绑定的支付方式</a:t>
          </a:r>
          <a:endParaRPr lang="zh-CN" dirty="0"/>
        </a:p>
      </dgm:t>
    </dgm:pt>
    <dgm:pt modelId="{1626A21A-1F78-4FC7-9BCD-E03B63B66070}" type="parTrans" cxnId="{083596E7-93D5-4FE1-81B9-F19830006E69}">
      <dgm:prSet/>
      <dgm:spPr/>
      <dgm:t>
        <a:bodyPr/>
        <a:lstStyle/>
        <a:p>
          <a:endParaRPr lang="zh-CN" altLang="en-US"/>
        </a:p>
      </dgm:t>
    </dgm:pt>
    <dgm:pt modelId="{A3E00EE5-3C0D-4B07-A9AF-713409E0A3D7}" type="sibTrans" cxnId="{083596E7-93D5-4FE1-81B9-F19830006E69}">
      <dgm:prSet/>
      <dgm:spPr/>
      <dgm:t>
        <a:bodyPr/>
        <a:lstStyle/>
        <a:p>
          <a:endParaRPr lang="zh-CN" altLang="en-US"/>
        </a:p>
      </dgm:t>
    </dgm:pt>
    <dgm:pt modelId="{4BE3E2CB-C665-4BB7-ACFC-103C1216C3BC}">
      <dgm:prSet/>
      <dgm:spPr/>
      <dgm:t>
        <a:bodyPr/>
        <a:lstStyle/>
        <a:p>
          <a:r>
            <a:rPr lang="zh-CN" altLang="en-US" dirty="0"/>
            <a:t>支付宝</a:t>
          </a:r>
          <a:endParaRPr lang="zh-CN" dirty="0"/>
        </a:p>
      </dgm:t>
    </dgm:pt>
    <dgm:pt modelId="{C5D53B3A-FFC3-4CE1-A4B5-E8E42A3B2808}" type="parTrans" cxnId="{C8DC53BB-1545-4F66-85E4-7590757D5B30}">
      <dgm:prSet/>
      <dgm:spPr/>
      <dgm:t>
        <a:bodyPr/>
        <a:lstStyle/>
        <a:p>
          <a:endParaRPr lang="zh-CN" altLang="en-US"/>
        </a:p>
      </dgm:t>
    </dgm:pt>
    <dgm:pt modelId="{70E7586C-DF20-40AD-B9FD-1C1E7E2148AB}" type="sibTrans" cxnId="{C8DC53BB-1545-4F66-85E4-7590757D5B30}">
      <dgm:prSet/>
      <dgm:spPr/>
      <dgm:t>
        <a:bodyPr/>
        <a:lstStyle/>
        <a:p>
          <a:endParaRPr lang="zh-CN" altLang="en-US"/>
        </a:p>
      </dgm:t>
    </dgm:pt>
    <dgm:pt modelId="{D84098E2-2266-4DE2-9564-248C38FE6E22}">
      <dgm:prSet/>
      <dgm:spPr/>
      <dgm:t>
        <a:bodyPr/>
        <a:lstStyle/>
        <a:p>
          <a:r>
            <a:rPr lang="zh-CN" altLang="en-US" dirty="0"/>
            <a:t>微信</a:t>
          </a:r>
          <a:endParaRPr lang="zh-CN" dirty="0"/>
        </a:p>
      </dgm:t>
    </dgm:pt>
    <dgm:pt modelId="{69A619F8-A322-496E-B5BA-5DB241985632}" type="parTrans" cxnId="{89371F83-8A92-4C24-B872-316D33DF6B85}">
      <dgm:prSet/>
      <dgm:spPr/>
      <dgm:t>
        <a:bodyPr/>
        <a:lstStyle/>
        <a:p>
          <a:endParaRPr lang="zh-CN" altLang="en-US"/>
        </a:p>
      </dgm:t>
    </dgm:pt>
    <dgm:pt modelId="{81AF8D03-20D8-4057-A98B-28979860AF39}" type="sibTrans" cxnId="{89371F83-8A92-4C24-B872-316D33DF6B85}">
      <dgm:prSet/>
      <dgm:spPr/>
      <dgm:t>
        <a:bodyPr/>
        <a:lstStyle/>
        <a:p>
          <a:endParaRPr lang="zh-CN" altLang="en-US"/>
        </a:p>
      </dgm:t>
    </dgm:pt>
    <dgm:pt modelId="{9EEA08EC-F555-4E8F-9BE1-6851A8579564}">
      <dgm:prSet/>
      <dgm:spPr/>
      <dgm:t>
        <a:bodyPr/>
        <a:lstStyle/>
        <a:p>
          <a:r>
            <a:rPr lang="zh-CN" altLang="en-US" dirty="0"/>
            <a:t>银联</a:t>
          </a:r>
          <a:endParaRPr lang="zh-CN" dirty="0"/>
        </a:p>
      </dgm:t>
    </dgm:pt>
    <dgm:pt modelId="{529B7A2A-6B6C-4A17-B6BB-4C3FEC29350D}" type="parTrans" cxnId="{2BB637A7-EA81-45CE-B6BC-AD9DA72E6E35}">
      <dgm:prSet/>
      <dgm:spPr/>
      <dgm:t>
        <a:bodyPr/>
        <a:lstStyle/>
        <a:p>
          <a:endParaRPr lang="zh-CN" altLang="en-US"/>
        </a:p>
      </dgm:t>
    </dgm:pt>
    <dgm:pt modelId="{D98DDC0B-07EC-401E-A1D8-085B93212954}" type="sibTrans" cxnId="{2BB637A7-EA81-45CE-B6BC-AD9DA72E6E35}">
      <dgm:prSet/>
      <dgm:spPr/>
      <dgm:t>
        <a:bodyPr/>
        <a:lstStyle/>
        <a:p>
          <a:endParaRPr lang="zh-CN" altLang="en-US"/>
        </a:p>
      </dgm:t>
    </dgm:pt>
    <dgm:pt modelId="{D5407647-9D49-4D94-AAE5-5CC651060788}">
      <dgm:prSet/>
      <dgm:spPr/>
      <dgm:t>
        <a:bodyPr/>
        <a:lstStyle/>
        <a:p>
          <a:r>
            <a:rPr lang="zh-CN" altLang="en-US" dirty="0"/>
            <a:t>管理（房东模式）</a:t>
          </a:r>
          <a:endParaRPr lang="zh-CN" dirty="0"/>
        </a:p>
      </dgm:t>
    </dgm:pt>
    <dgm:pt modelId="{D079E779-E080-4B6A-A54D-6DCE137436BD}" type="parTrans" cxnId="{6829E3DF-8558-4CA5-8B1E-70577B3CF14A}">
      <dgm:prSet/>
      <dgm:spPr/>
      <dgm:t>
        <a:bodyPr/>
        <a:lstStyle/>
        <a:p>
          <a:endParaRPr lang="zh-CN" altLang="en-US"/>
        </a:p>
      </dgm:t>
    </dgm:pt>
    <dgm:pt modelId="{8A29AB31-15A9-4A9F-ABD7-5957A783CD02}" type="sibTrans" cxnId="{6829E3DF-8558-4CA5-8B1E-70577B3CF14A}">
      <dgm:prSet/>
      <dgm:spPr/>
      <dgm:t>
        <a:bodyPr/>
        <a:lstStyle/>
        <a:p>
          <a:endParaRPr lang="zh-CN" altLang="en-US"/>
        </a:p>
      </dgm:t>
    </dgm:pt>
    <dgm:pt modelId="{89947FD9-57A8-49DD-8B7C-5A9D955D6970}">
      <dgm:prSet/>
      <dgm:spPr/>
      <dgm:t>
        <a:bodyPr/>
        <a:lstStyle/>
        <a:p>
          <a:r>
            <a:rPr lang="zh-CN" altLang="en-US" dirty="0"/>
            <a:t>订单管理</a:t>
          </a:r>
          <a:endParaRPr lang="zh-CN" dirty="0"/>
        </a:p>
      </dgm:t>
    </dgm:pt>
    <dgm:pt modelId="{150B1670-4C32-4991-B428-91CD0B274821}" type="parTrans" cxnId="{A798A382-05F7-46F3-B419-F013D24C557A}">
      <dgm:prSet/>
      <dgm:spPr/>
      <dgm:t>
        <a:bodyPr/>
        <a:lstStyle/>
        <a:p>
          <a:endParaRPr lang="zh-CN" altLang="en-US"/>
        </a:p>
      </dgm:t>
    </dgm:pt>
    <dgm:pt modelId="{F20020D2-4A51-48F1-AD2F-3806B1DA94D1}" type="sibTrans" cxnId="{A798A382-05F7-46F3-B419-F013D24C557A}">
      <dgm:prSet/>
      <dgm:spPr/>
      <dgm:t>
        <a:bodyPr/>
        <a:lstStyle/>
        <a:p>
          <a:endParaRPr lang="zh-CN" altLang="en-US"/>
        </a:p>
      </dgm:t>
    </dgm:pt>
    <dgm:pt modelId="{B6A510ED-A0E6-4E92-A369-3A1C2F488510}">
      <dgm:prSet/>
      <dgm:spPr/>
      <dgm:t>
        <a:bodyPr/>
        <a:lstStyle/>
        <a:p>
          <a:r>
            <a:rPr lang="zh-CN" altLang="en-US" dirty="0"/>
            <a:t>确认租户入住的房间（是否已被其他租户入住）</a:t>
          </a:r>
          <a:endParaRPr lang="zh-CN" dirty="0"/>
        </a:p>
      </dgm:t>
    </dgm:pt>
    <dgm:pt modelId="{A73D6F5E-689E-4EE3-AD26-04711FA07245}" type="parTrans" cxnId="{6978AA76-4E94-432D-A823-4296396273DA}">
      <dgm:prSet/>
      <dgm:spPr/>
      <dgm:t>
        <a:bodyPr/>
        <a:lstStyle/>
        <a:p>
          <a:endParaRPr lang="zh-CN" altLang="en-US"/>
        </a:p>
      </dgm:t>
    </dgm:pt>
    <dgm:pt modelId="{3A1BFBFF-E8DC-4CAD-94B3-70DD4D0B3E98}" type="sibTrans" cxnId="{6978AA76-4E94-432D-A823-4296396273DA}">
      <dgm:prSet/>
      <dgm:spPr/>
      <dgm:t>
        <a:bodyPr/>
        <a:lstStyle/>
        <a:p>
          <a:endParaRPr lang="zh-CN" altLang="en-US"/>
        </a:p>
      </dgm:t>
    </dgm:pt>
    <dgm:pt modelId="{BF40F1D7-E802-4793-9731-8FC6493E677D}">
      <dgm:prSet/>
      <dgm:spPr/>
      <dgm:t>
        <a:bodyPr/>
        <a:lstStyle/>
        <a:p>
          <a:r>
            <a:rPr lang="zh-CN" altLang="en-US" dirty="0"/>
            <a:t>租户信息（新客户、老客户、公开信息）</a:t>
          </a:r>
          <a:endParaRPr lang="zh-CN" dirty="0"/>
        </a:p>
      </dgm:t>
    </dgm:pt>
    <dgm:pt modelId="{2E0947D5-C9F5-4B77-AA9E-B56EBAB9751C}" type="parTrans" cxnId="{8ECFF2D3-C5D7-4E6D-A591-7120F87571CD}">
      <dgm:prSet/>
      <dgm:spPr/>
      <dgm:t>
        <a:bodyPr/>
        <a:lstStyle/>
        <a:p>
          <a:endParaRPr lang="zh-CN" altLang="en-US"/>
        </a:p>
      </dgm:t>
    </dgm:pt>
    <dgm:pt modelId="{3958F216-80CF-41FE-951D-D0576387F3A7}" type="sibTrans" cxnId="{8ECFF2D3-C5D7-4E6D-A591-7120F87571CD}">
      <dgm:prSet/>
      <dgm:spPr/>
      <dgm:t>
        <a:bodyPr/>
        <a:lstStyle/>
        <a:p>
          <a:endParaRPr lang="zh-CN" altLang="en-US"/>
        </a:p>
      </dgm:t>
    </dgm:pt>
    <dgm:pt modelId="{AB8765B8-A627-4534-A91E-8AA38B853E3E}">
      <dgm:prSet/>
      <dgm:spPr/>
      <dgm:t>
        <a:bodyPr/>
        <a:lstStyle/>
        <a:p>
          <a:r>
            <a:rPr lang="zh-CN" altLang="en-US" dirty="0"/>
            <a:t>订单编号</a:t>
          </a:r>
          <a:endParaRPr lang="zh-CN" dirty="0"/>
        </a:p>
      </dgm:t>
    </dgm:pt>
    <dgm:pt modelId="{061964E4-B95E-4825-A0BD-DB89AD79D253}" type="parTrans" cxnId="{4EE667F4-709D-4EE1-8E35-18B3EA77E345}">
      <dgm:prSet/>
      <dgm:spPr/>
      <dgm:t>
        <a:bodyPr/>
        <a:lstStyle/>
        <a:p>
          <a:endParaRPr lang="zh-CN" altLang="en-US"/>
        </a:p>
      </dgm:t>
    </dgm:pt>
    <dgm:pt modelId="{CED4AE2E-17F4-435B-850D-A11140F70B59}" type="sibTrans" cxnId="{4EE667F4-709D-4EE1-8E35-18B3EA77E345}">
      <dgm:prSet/>
      <dgm:spPr/>
      <dgm:t>
        <a:bodyPr/>
        <a:lstStyle/>
        <a:p>
          <a:endParaRPr lang="zh-CN" altLang="en-US"/>
        </a:p>
      </dgm:t>
    </dgm:pt>
    <dgm:pt modelId="{14B501D0-8E01-475E-B28F-16ECBC15BF7E}">
      <dgm:prSet/>
      <dgm:spPr/>
      <dgm:t>
        <a:bodyPr/>
        <a:lstStyle/>
        <a:p>
          <a:r>
            <a:rPr lang="zh-CN" altLang="en-US" dirty="0"/>
            <a:t>订单详情</a:t>
          </a:r>
          <a:endParaRPr lang="zh-CN" dirty="0"/>
        </a:p>
      </dgm:t>
    </dgm:pt>
    <dgm:pt modelId="{17B0601C-D7FC-42E4-80DF-7BB9591DD6A9}" type="parTrans" cxnId="{44A4B594-D014-4664-9998-63C641FE81EE}">
      <dgm:prSet/>
      <dgm:spPr/>
      <dgm:t>
        <a:bodyPr/>
        <a:lstStyle/>
        <a:p>
          <a:endParaRPr lang="zh-CN" altLang="en-US"/>
        </a:p>
      </dgm:t>
    </dgm:pt>
    <dgm:pt modelId="{2E95D21A-0C21-4916-B813-1FF87DDBF819}" type="sibTrans" cxnId="{44A4B594-D014-4664-9998-63C641FE81EE}">
      <dgm:prSet/>
      <dgm:spPr/>
      <dgm:t>
        <a:bodyPr/>
        <a:lstStyle/>
        <a:p>
          <a:endParaRPr lang="zh-CN" altLang="en-US"/>
        </a:p>
      </dgm:t>
    </dgm:pt>
    <dgm:pt modelId="{9406B4F6-216D-45DF-86F1-63E7E81C35D1}">
      <dgm:prSet/>
      <dgm:spPr/>
      <dgm:t>
        <a:bodyPr/>
        <a:lstStyle/>
        <a:p>
          <a:r>
            <a:rPr lang="zh-CN" altLang="en-US" dirty="0"/>
            <a:t>入住时间</a:t>
          </a:r>
          <a:endParaRPr lang="zh-CN" dirty="0"/>
        </a:p>
      </dgm:t>
    </dgm:pt>
    <dgm:pt modelId="{A1F57A36-290D-4918-9E70-13C7252323F2}" type="parTrans" cxnId="{B5D5B783-8D9B-4FD5-B484-57010FC82FCF}">
      <dgm:prSet/>
      <dgm:spPr/>
      <dgm:t>
        <a:bodyPr/>
        <a:lstStyle/>
        <a:p>
          <a:endParaRPr lang="zh-CN" altLang="en-US"/>
        </a:p>
      </dgm:t>
    </dgm:pt>
    <dgm:pt modelId="{456271C2-F3FA-4802-A466-4B2EE7BA72DC}" type="sibTrans" cxnId="{B5D5B783-8D9B-4FD5-B484-57010FC82FCF}">
      <dgm:prSet/>
      <dgm:spPr/>
      <dgm:t>
        <a:bodyPr/>
        <a:lstStyle/>
        <a:p>
          <a:endParaRPr lang="zh-CN" altLang="en-US"/>
        </a:p>
      </dgm:t>
    </dgm:pt>
    <dgm:pt modelId="{E61E0E64-1DDC-47C5-A59F-E7F01A3536FB}">
      <dgm:prSet/>
      <dgm:spPr/>
      <dgm:t>
        <a:bodyPr/>
        <a:lstStyle/>
        <a:p>
          <a:r>
            <a:rPr lang="zh-CN" altLang="en-US" dirty="0"/>
            <a:t>入住周期</a:t>
          </a:r>
          <a:endParaRPr lang="zh-CN" dirty="0"/>
        </a:p>
      </dgm:t>
    </dgm:pt>
    <dgm:pt modelId="{40384B3E-69F9-4D1A-BDBD-73DEA1686595}" type="parTrans" cxnId="{941BD609-B5B8-4088-AAB5-DDC0D48FC172}">
      <dgm:prSet/>
      <dgm:spPr/>
      <dgm:t>
        <a:bodyPr/>
        <a:lstStyle/>
        <a:p>
          <a:endParaRPr lang="zh-CN" altLang="en-US"/>
        </a:p>
      </dgm:t>
    </dgm:pt>
    <dgm:pt modelId="{D19577EE-10F5-44A0-B01E-975D89D276A5}" type="sibTrans" cxnId="{941BD609-B5B8-4088-AAB5-DDC0D48FC172}">
      <dgm:prSet/>
      <dgm:spPr/>
      <dgm:t>
        <a:bodyPr/>
        <a:lstStyle/>
        <a:p>
          <a:endParaRPr lang="zh-CN" altLang="en-US"/>
        </a:p>
      </dgm:t>
    </dgm:pt>
    <dgm:pt modelId="{BEFC879F-B87D-4828-93D2-48CCB03EF668}">
      <dgm:prSet/>
      <dgm:spPr/>
      <dgm:t>
        <a:bodyPr/>
        <a:lstStyle/>
        <a:p>
          <a:r>
            <a:rPr lang="zh-CN" altLang="en-US" dirty="0"/>
            <a:t>备注</a:t>
          </a:r>
          <a:endParaRPr lang="zh-CN" dirty="0"/>
        </a:p>
      </dgm:t>
    </dgm:pt>
    <dgm:pt modelId="{6F5F1E42-2397-4F63-BA29-E68BB2DF4872}" type="parTrans" cxnId="{6F2FD5A1-8B95-4738-B6CC-1B73DDA357F6}">
      <dgm:prSet/>
      <dgm:spPr/>
      <dgm:t>
        <a:bodyPr/>
        <a:lstStyle/>
        <a:p>
          <a:endParaRPr lang="zh-CN" altLang="en-US"/>
        </a:p>
      </dgm:t>
    </dgm:pt>
    <dgm:pt modelId="{1ECE0BF9-AB81-4B72-ABEB-C7A6E135B7F6}" type="sibTrans" cxnId="{6F2FD5A1-8B95-4738-B6CC-1B73DDA357F6}">
      <dgm:prSet/>
      <dgm:spPr/>
      <dgm:t>
        <a:bodyPr/>
        <a:lstStyle/>
        <a:p>
          <a:endParaRPr lang="zh-CN" altLang="en-US"/>
        </a:p>
      </dgm:t>
    </dgm:pt>
    <dgm:pt modelId="{EB222ADD-1D4E-4E67-A1D1-79B538A46744}">
      <dgm:prSet/>
      <dgm:spPr/>
      <dgm:t>
        <a:bodyPr/>
        <a:lstStyle/>
        <a:p>
          <a:r>
            <a:rPr lang="zh-CN" altLang="en-US"/>
            <a:t>名下的房源详情</a:t>
          </a:r>
          <a:endParaRPr lang="zh-CN" dirty="0"/>
        </a:p>
      </dgm:t>
    </dgm:pt>
    <dgm:pt modelId="{5C6F6D37-AFD4-483E-9893-F2BECAFD4183}" type="parTrans" cxnId="{E4ACB91E-7B26-46DC-938C-F8A5F8AA3634}">
      <dgm:prSet/>
      <dgm:spPr/>
      <dgm:t>
        <a:bodyPr/>
        <a:lstStyle/>
        <a:p>
          <a:endParaRPr lang="zh-CN" altLang="en-US"/>
        </a:p>
      </dgm:t>
    </dgm:pt>
    <dgm:pt modelId="{9B02BB04-A3E2-4287-9F06-19B6116BFF13}" type="sibTrans" cxnId="{E4ACB91E-7B26-46DC-938C-F8A5F8AA3634}">
      <dgm:prSet/>
      <dgm:spPr/>
      <dgm:t>
        <a:bodyPr/>
        <a:lstStyle/>
        <a:p>
          <a:endParaRPr lang="zh-CN" altLang="en-US"/>
        </a:p>
      </dgm:t>
    </dgm:pt>
    <dgm:pt modelId="{547BE3FF-5148-4CBE-912A-B7E3128D7ED4}">
      <dgm:prSet/>
      <dgm:spPr/>
      <dgm:t>
        <a:bodyPr/>
        <a:lstStyle/>
        <a:p>
          <a:r>
            <a:rPr lang="zh-CN" altLang="en-US" dirty="0"/>
            <a:t>已入住租户（可联系，租户公开信息），入住的房间类型</a:t>
          </a:r>
          <a:endParaRPr lang="zh-CN" dirty="0"/>
        </a:p>
      </dgm:t>
    </dgm:pt>
    <dgm:pt modelId="{0E12B94F-F67F-487F-A59A-3547BAD1EC0B}" type="parTrans" cxnId="{C0509692-C188-4EA9-93D5-4726A7FF5946}">
      <dgm:prSet/>
      <dgm:spPr/>
      <dgm:t>
        <a:bodyPr/>
        <a:lstStyle/>
        <a:p>
          <a:endParaRPr lang="zh-CN" altLang="en-US"/>
        </a:p>
      </dgm:t>
    </dgm:pt>
    <dgm:pt modelId="{24FA1E5C-879A-46AE-B526-1BAFBD8FAAA7}" type="sibTrans" cxnId="{C0509692-C188-4EA9-93D5-4726A7FF5946}">
      <dgm:prSet/>
      <dgm:spPr/>
      <dgm:t>
        <a:bodyPr/>
        <a:lstStyle/>
        <a:p>
          <a:endParaRPr lang="zh-CN" altLang="en-US"/>
        </a:p>
      </dgm:t>
    </dgm:pt>
    <dgm:pt modelId="{31C5EF38-291A-4CA4-A518-E2EFB7169962}">
      <dgm:prSet/>
      <dgm:spPr/>
      <dgm:t>
        <a:bodyPr/>
        <a:lstStyle/>
        <a:p>
          <a:r>
            <a:rPr lang="zh-CN" altLang="en-US" dirty="0"/>
            <a:t>找相似（根据图片搜索房源）</a:t>
          </a:r>
          <a:endParaRPr lang="zh-CN" dirty="0"/>
        </a:p>
      </dgm:t>
    </dgm:pt>
    <dgm:pt modelId="{B20BF4D7-6125-4CBF-A801-38ADAA31520E}" type="parTrans" cxnId="{AADF8D6A-E3F5-482C-A53B-B6E915A2A838}">
      <dgm:prSet/>
      <dgm:spPr/>
      <dgm:t>
        <a:bodyPr/>
        <a:lstStyle/>
        <a:p>
          <a:endParaRPr lang="zh-CN" altLang="en-US"/>
        </a:p>
      </dgm:t>
    </dgm:pt>
    <dgm:pt modelId="{125162DD-0ACC-4F02-9E6C-96DEEEA5FA41}" type="sibTrans" cxnId="{AADF8D6A-E3F5-482C-A53B-B6E915A2A838}">
      <dgm:prSet/>
      <dgm:spPr/>
      <dgm:t>
        <a:bodyPr/>
        <a:lstStyle/>
        <a:p>
          <a:endParaRPr lang="zh-CN" altLang="en-US"/>
        </a:p>
      </dgm:t>
    </dgm:pt>
    <dgm:pt modelId="{E452AF92-40B8-449F-8B20-61DB4B8B1CFB}" type="pres">
      <dgm:prSet presAssocID="{9D589D2D-51BE-40E3-8A05-50383AC92F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670281-0CAC-4E65-9E42-F93D8CFEF6D7}" type="pres">
      <dgm:prSet presAssocID="{538F769C-848A-4A11-8758-583B3A448491}" presName="hierRoot1" presStyleCnt="0">
        <dgm:presLayoutVars>
          <dgm:hierBranch val="init"/>
        </dgm:presLayoutVars>
      </dgm:prSet>
      <dgm:spPr/>
    </dgm:pt>
    <dgm:pt modelId="{453438C4-0AF3-40A4-A054-9E5C82E1D8B1}" type="pres">
      <dgm:prSet presAssocID="{538F769C-848A-4A11-8758-583B3A448491}" presName="rootComposite1" presStyleCnt="0"/>
      <dgm:spPr/>
    </dgm:pt>
    <dgm:pt modelId="{C697079E-67BC-4F94-AF1F-75F545A80F4F}" type="pres">
      <dgm:prSet presAssocID="{538F769C-848A-4A11-8758-583B3A448491}" presName="rootText1" presStyleLbl="node0" presStyleIdx="0" presStyleCnt="6">
        <dgm:presLayoutVars>
          <dgm:chPref val="3"/>
        </dgm:presLayoutVars>
      </dgm:prSet>
      <dgm:spPr/>
    </dgm:pt>
    <dgm:pt modelId="{39A2B149-1C23-4F63-81DD-E25E8D888EF8}" type="pres">
      <dgm:prSet presAssocID="{538F769C-848A-4A11-8758-583B3A448491}" presName="rootConnector1" presStyleLbl="node1" presStyleIdx="0" presStyleCnt="0"/>
      <dgm:spPr/>
    </dgm:pt>
    <dgm:pt modelId="{A5345B2C-BE9F-4543-BADE-E88E4AB782C9}" type="pres">
      <dgm:prSet presAssocID="{538F769C-848A-4A11-8758-583B3A448491}" presName="hierChild2" presStyleCnt="0"/>
      <dgm:spPr/>
    </dgm:pt>
    <dgm:pt modelId="{F0EEB899-E54B-4556-840D-9936C7F4A5E0}" type="pres">
      <dgm:prSet presAssocID="{ED1393EC-D35C-47E2-86D4-0F8032AA6B6C}" presName="Name37" presStyleLbl="parChTrans1D2" presStyleIdx="0" presStyleCnt="16"/>
      <dgm:spPr/>
    </dgm:pt>
    <dgm:pt modelId="{E38D6180-B96B-479B-B8AB-CBF97E1647B0}" type="pres">
      <dgm:prSet presAssocID="{AEDD8A7D-153A-4749-9E2F-9C33C80CE837}" presName="hierRoot2" presStyleCnt="0">
        <dgm:presLayoutVars>
          <dgm:hierBranch val="init"/>
        </dgm:presLayoutVars>
      </dgm:prSet>
      <dgm:spPr/>
    </dgm:pt>
    <dgm:pt modelId="{EE5337D1-8321-4989-A73E-AC293778F3A2}" type="pres">
      <dgm:prSet presAssocID="{AEDD8A7D-153A-4749-9E2F-9C33C80CE837}" presName="rootComposite" presStyleCnt="0"/>
      <dgm:spPr/>
    </dgm:pt>
    <dgm:pt modelId="{F55A637E-11F8-41A5-BCBB-25F702A699EB}" type="pres">
      <dgm:prSet presAssocID="{AEDD8A7D-153A-4749-9E2F-9C33C80CE837}" presName="rootText" presStyleLbl="node2" presStyleIdx="0" presStyleCnt="16" custScaleX="168605" custScaleY="338857">
        <dgm:presLayoutVars>
          <dgm:chPref val="3"/>
        </dgm:presLayoutVars>
      </dgm:prSet>
      <dgm:spPr/>
    </dgm:pt>
    <dgm:pt modelId="{2E521AD3-D379-4506-9E81-22D6F03A5CF0}" type="pres">
      <dgm:prSet presAssocID="{AEDD8A7D-153A-4749-9E2F-9C33C80CE837}" presName="rootConnector" presStyleLbl="node2" presStyleIdx="0" presStyleCnt="16"/>
      <dgm:spPr/>
    </dgm:pt>
    <dgm:pt modelId="{8E3E8606-E8BF-4F80-9CEA-91CED9D8F6E8}" type="pres">
      <dgm:prSet presAssocID="{AEDD8A7D-153A-4749-9E2F-9C33C80CE837}" presName="hierChild4" presStyleCnt="0"/>
      <dgm:spPr/>
    </dgm:pt>
    <dgm:pt modelId="{37EA0EC6-26FD-4658-B626-4A7BE427EEE6}" type="pres">
      <dgm:prSet presAssocID="{B05E634D-54CC-4291-BC14-C01C2526D99F}" presName="Name37" presStyleLbl="parChTrans1D3" presStyleIdx="0" presStyleCnt="23"/>
      <dgm:spPr/>
    </dgm:pt>
    <dgm:pt modelId="{955618CD-28AA-4556-AEA9-639919300F68}" type="pres">
      <dgm:prSet presAssocID="{2B6C498D-B97D-49A8-B8C6-018859C2754B}" presName="hierRoot2" presStyleCnt="0">
        <dgm:presLayoutVars>
          <dgm:hierBranch val="init"/>
        </dgm:presLayoutVars>
      </dgm:prSet>
      <dgm:spPr/>
    </dgm:pt>
    <dgm:pt modelId="{81CE5F23-CC8C-4D27-9497-52C849C37196}" type="pres">
      <dgm:prSet presAssocID="{2B6C498D-B97D-49A8-B8C6-018859C2754B}" presName="rootComposite" presStyleCnt="0"/>
      <dgm:spPr/>
    </dgm:pt>
    <dgm:pt modelId="{468C5559-57E6-4C48-88C8-8F75E501EB5E}" type="pres">
      <dgm:prSet presAssocID="{2B6C498D-B97D-49A8-B8C6-018859C2754B}" presName="rootText" presStyleLbl="node3" presStyleIdx="0" presStyleCnt="23" custScaleX="173058" custScaleY="126005">
        <dgm:presLayoutVars>
          <dgm:chPref val="3"/>
        </dgm:presLayoutVars>
      </dgm:prSet>
      <dgm:spPr/>
    </dgm:pt>
    <dgm:pt modelId="{A92DE19A-596C-42FA-A8A6-84376B1154C4}" type="pres">
      <dgm:prSet presAssocID="{2B6C498D-B97D-49A8-B8C6-018859C2754B}" presName="rootConnector" presStyleLbl="node3" presStyleIdx="0" presStyleCnt="23"/>
      <dgm:spPr/>
    </dgm:pt>
    <dgm:pt modelId="{659044AA-71F8-4176-9688-82C8EFD9B37D}" type="pres">
      <dgm:prSet presAssocID="{2B6C498D-B97D-49A8-B8C6-018859C2754B}" presName="hierChild4" presStyleCnt="0"/>
      <dgm:spPr/>
    </dgm:pt>
    <dgm:pt modelId="{B638D676-50A6-4D51-BB17-F3A96766F0BC}" type="pres">
      <dgm:prSet presAssocID="{44B282D1-C8DE-46D6-92CE-7198388F5052}" presName="Name37" presStyleLbl="parChTrans1D4" presStyleIdx="0" presStyleCnt="11"/>
      <dgm:spPr/>
    </dgm:pt>
    <dgm:pt modelId="{785D5A03-FA3F-4FFD-986E-D42FEDBFFFE8}" type="pres">
      <dgm:prSet presAssocID="{0FA8BB24-90AB-47C6-8891-3623426131DE}" presName="hierRoot2" presStyleCnt="0">
        <dgm:presLayoutVars>
          <dgm:hierBranch val="init"/>
        </dgm:presLayoutVars>
      </dgm:prSet>
      <dgm:spPr/>
    </dgm:pt>
    <dgm:pt modelId="{3CAF5726-FCF2-4C96-A9BB-0A72EEEBFD2C}" type="pres">
      <dgm:prSet presAssocID="{0FA8BB24-90AB-47C6-8891-3623426131DE}" presName="rootComposite" presStyleCnt="0"/>
      <dgm:spPr/>
    </dgm:pt>
    <dgm:pt modelId="{DAF96425-A7B3-4521-AA67-FC3E058DB0CE}" type="pres">
      <dgm:prSet presAssocID="{0FA8BB24-90AB-47C6-8891-3623426131DE}" presName="rootText" presStyleLbl="node4" presStyleIdx="0" presStyleCnt="11" custScaleX="192562">
        <dgm:presLayoutVars>
          <dgm:chPref val="3"/>
        </dgm:presLayoutVars>
      </dgm:prSet>
      <dgm:spPr/>
    </dgm:pt>
    <dgm:pt modelId="{A3AB95F0-1C1F-4B3F-8CB8-C1415F34E92C}" type="pres">
      <dgm:prSet presAssocID="{0FA8BB24-90AB-47C6-8891-3623426131DE}" presName="rootConnector" presStyleLbl="node4" presStyleIdx="0" presStyleCnt="11"/>
      <dgm:spPr/>
    </dgm:pt>
    <dgm:pt modelId="{0050FF29-28C4-4B44-980B-59A484A2C957}" type="pres">
      <dgm:prSet presAssocID="{0FA8BB24-90AB-47C6-8891-3623426131DE}" presName="hierChild4" presStyleCnt="0"/>
      <dgm:spPr/>
    </dgm:pt>
    <dgm:pt modelId="{C8A17069-97CA-44F4-9551-97B06E801208}" type="pres">
      <dgm:prSet presAssocID="{0FA8BB24-90AB-47C6-8891-3623426131DE}" presName="hierChild5" presStyleCnt="0"/>
      <dgm:spPr/>
    </dgm:pt>
    <dgm:pt modelId="{0F8790D2-B3E1-4179-AFF3-90C3027C96BA}" type="pres">
      <dgm:prSet presAssocID="{48BEA796-EF97-435A-91F2-EDD6CE77EF93}" presName="Name37" presStyleLbl="parChTrans1D4" presStyleIdx="1" presStyleCnt="11"/>
      <dgm:spPr/>
    </dgm:pt>
    <dgm:pt modelId="{4BAB4BD6-B41F-46A6-AFDF-7C044E6E8DF4}" type="pres">
      <dgm:prSet presAssocID="{8D24C926-2CC0-4DFB-B198-F6E84C6426FA}" presName="hierRoot2" presStyleCnt="0">
        <dgm:presLayoutVars>
          <dgm:hierBranch val="init"/>
        </dgm:presLayoutVars>
      </dgm:prSet>
      <dgm:spPr/>
    </dgm:pt>
    <dgm:pt modelId="{B9BA43E5-8942-40AF-B2A6-DAF155266234}" type="pres">
      <dgm:prSet presAssocID="{8D24C926-2CC0-4DFB-B198-F6E84C6426FA}" presName="rootComposite" presStyleCnt="0"/>
      <dgm:spPr/>
    </dgm:pt>
    <dgm:pt modelId="{6A7667FA-083D-42A2-801D-F03A002EC3E0}" type="pres">
      <dgm:prSet presAssocID="{8D24C926-2CC0-4DFB-B198-F6E84C6426FA}" presName="rootText" presStyleLbl="node4" presStyleIdx="1" presStyleCnt="11" custScaleX="187002">
        <dgm:presLayoutVars>
          <dgm:chPref val="3"/>
        </dgm:presLayoutVars>
      </dgm:prSet>
      <dgm:spPr/>
    </dgm:pt>
    <dgm:pt modelId="{DC1B1C31-D52A-4BB2-A0A9-1317D2ECC769}" type="pres">
      <dgm:prSet presAssocID="{8D24C926-2CC0-4DFB-B198-F6E84C6426FA}" presName="rootConnector" presStyleLbl="node4" presStyleIdx="1" presStyleCnt="11"/>
      <dgm:spPr/>
    </dgm:pt>
    <dgm:pt modelId="{1BF8CB6D-A556-4A91-B6D5-9A7D59BEB37A}" type="pres">
      <dgm:prSet presAssocID="{8D24C926-2CC0-4DFB-B198-F6E84C6426FA}" presName="hierChild4" presStyleCnt="0"/>
      <dgm:spPr/>
    </dgm:pt>
    <dgm:pt modelId="{BECE4891-75C8-45DB-AB28-70D9595B7986}" type="pres">
      <dgm:prSet presAssocID="{8D24C926-2CC0-4DFB-B198-F6E84C6426FA}" presName="hierChild5" presStyleCnt="0"/>
      <dgm:spPr/>
    </dgm:pt>
    <dgm:pt modelId="{B6355F32-EABF-4FB3-9599-AC573665A4FB}" type="pres">
      <dgm:prSet presAssocID="{C78391F8-C9D3-404A-8784-F4CD095DA782}" presName="Name37" presStyleLbl="parChTrans1D4" presStyleIdx="2" presStyleCnt="11"/>
      <dgm:spPr/>
    </dgm:pt>
    <dgm:pt modelId="{C19B7191-7634-4073-88A8-B796F9A9B6D0}" type="pres">
      <dgm:prSet presAssocID="{A796D2F4-0848-4B2A-B1AD-1A0B220396B0}" presName="hierRoot2" presStyleCnt="0">
        <dgm:presLayoutVars>
          <dgm:hierBranch val="init"/>
        </dgm:presLayoutVars>
      </dgm:prSet>
      <dgm:spPr/>
    </dgm:pt>
    <dgm:pt modelId="{50B99436-B847-4DCA-BEF5-2A34BAD780DB}" type="pres">
      <dgm:prSet presAssocID="{A796D2F4-0848-4B2A-B1AD-1A0B220396B0}" presName="rootComposite" presStyleCnt="0"/>
      <dgm:spPr/>
    </dgm:pt>
    <dgm:pt modelId="{BD908688-3F99-4E42-B161-AE8DFB153B57}" type="pres">
      <dgm:prSet presAssocID="{A796D2F4-0848-4B2A-B1AD-1A0B220396B0}" presName="rootText" presStyleLbl="node4" presStyleIdx="2" presStyleCnt="11" custScaleX="206463">
        <dgm:presLayoutVars>
          <dgm:chPref val="3"/>
        </dgm:presLayoutVars>
      </dgm:prSet>
      <dgm:spPr/>
    </dgm:pt>
    <dgm:pt modelId="{CE4ED260-F48C-4D14-ACDB-E287940C1117}" type="pres">
      <dgm:prSet presAssocID="{A796D2F4-0848-4B2A-B1AD-1A0B220396B0}" presName="rootConnector" presStyleLbl="node4" presStyleIdx="2" presStyleCnt="11"/>
      <dgm:spPr/>
    </dgm:pt>
    <dgm:pt modelId="{5BDE1493-3902-463C-BD0C-F9EB62087C68}" type="pres">
      <dgm:prSet presAssocID="{A796D2F4-0848-4B2A-B1AD-1A0B220396B0}" presName="hierChild4" presStyleCnt="0"/>
      <dgm:spPr/>
    </dgm:pt>
    <dgm:pt modelId="{85EEA8D8-C0A3-4D05-9110-C5E3BECC4EAD}" type="pres">
      <dgm:prSet presAssocID="{A796D2F4-0848-4B2A-B1AD-1A0B220396B0}" presName="hierChild5" presStyleCnt="0"/>
      <dgm:spPr/>
    </dgm:pt>
    <dgm:pt modelId="{88FB2349-11F7-4442-93E0-7CD9C65F1C29}" type="pres">
      <dgm:prSet presAssocID="{0436A9FB-09CA-492E-8D20-638203D60B49}" presName="Name37" presStyleLbl="parChTrans1D4" presStyleIdx="3" presStyleCnt="11"/>
      <dgm:spPr/>
    </dgm:pt>
    <dgm:pt modelId="{F1E7334B-D21E-4D07-8726-B1E278E21A7A}" type="pres">
      <dgm:prSet presAssocID="{1CC06167-577D-4E9E-BACB-BA490D3691B3}" presName="hierRoot2" presStyleCnt="0">
        <dgm:presLayoutVars>
          <dgm:hierBranch val="init"/>
        </dgm:presLayoutVars>
      </dgm:prSet>
      <dgm:spPr/>
    </dgm:pt>
    <dgm:pt modelId="{4D8A0512-F395-4CAC-A6FC-6AE033D9CDEE}" type="pres">
      <dgm:prSet presAssocID="{1CC06167-577D-4E9E-BACB-BA490D3691B3}" presName="rootComposite" presStyleCnt="0"/>
      <dgm:spPr/>
    </dgm:pt>
    <dgm:pt modelId="{A4FF895E-0DCD-4CDA-A6BE-08A3031A4A2A}" type="pres">
      <dgm:prSet presAssocID="{1CC06167-577D-4E9E-BACB-BA490D3691B3}" presName="rootText" presStyleLbl="node4" presStyleIdx="3" presStyleCnt="11" custScaleX="181441">
        <dgm:presLayoutVars>
          <dgm:chPref val="3"/>
        </dgm:presLayoutVars>
      </dgm:prSet>
      <dgm:spPr/>
    </dgm:pt>
    <dgm:pt modelId="{12C9594F-540B-4512-8CB7-B7FE441D455F}" type="pres">
      <dgm:prSet presAssocID="{1CC06167-577D-4E9E-BACB-BA490D3691B3}" presName="rootConnector" presStyleLbl="node4" presStyleIdx="3" presStyleCnt="11"/>
      <dgm:spPr/>
    </dgm:pt>
    <dgm:pt modelId="{E791E001-98FD-41A3-BA2C-CF98C9E4ED77}" type="pres">
      <dgm:prSet presAssocID="{1CC06167-577D-4E9E-BACB-BA490D3691B3}" presName="hierChild4" presStyleCnt="0"/>
      <dgm:spPr/>
    </dgm:pt>
    <dgm:pt modelId="{39EF496A-E3BB-4AB8-BE22-5F50C5D1F377}" type="pres">
      <dgm:prSet presAssocID="{1CC06167-577D-4E9E-BACB-BA490D3691B3}" presName="hierChild5" presStyleCnt="0"/>
      <dgm:spPr/>
    </dgm:pt>
    <dgm:pt modelId="{E1AEC77C-0076-4D61-913A-C566576147D4}" type="pres">
      <dgm:prSet presAssocID="{2309B12C-038B-4D2B-BDE4-EB47EC9AFE52}" presName="Name37" presStyleLbl="parChTrans1D4" presStyleIdx="4" presStyleCnt="11"/>
      <dgm:spPr/>
    </dgm:pt>
    <dgm:pt modelId="{BFAC93CF-2D23-4757-BE0C-662DA72A22E0}" type="pres">
      <dgm:prSet presAssocID="{47145D98-F08D-4BA3-A986-79A4F68A0D9D}" presName="hierRoot2" presStyleCnt="0">
        <dgm:presLayoutVars>
          <dgm:hierBranch val="init"/>
        </dgm:presLayoutVars>
      </dgm:prSet>
      <dgm:spPr/>
    </dgm:pt>
    <dgm:pt modelId="{F5DA22A2-8A14-485D-B7B3-D33A31A88D84}" type="pres">
      <dgm:prSet presAssocID="{47145D98-F08D-4BA3-A986-79A4F68A0D9D}" presName="rootComposite" presStyleCnt="0"/>
      <dgm:spPr/>
    </dgm:pt>
    <dgm:pt modelId="{A22B149B-1E2B-4634-8BE6-4203D7EB538C}" type="pres">
      <dgm:prSet presAssocID="{47145D98-F08D-4BA3-A986-79A4F68A0D9D}" presName="rootText" presStyleLbl="node4" presStyleIdx="4" presStyleCnt="11" custScaleX="229936" custScaleY="146049">
        <dgm:presLayoutVars>
          <dgm:chPref val="3"/>
        </dgm:presLayoutVars>
      </dgm:prSet>
      <dgm:spPr/>
    </dgm:pt>
    <dgm:pt modelId="{86AF9166-A5CE-40B4-AB58-54582122DBF0}" type="pres">
      <dgm:prSet presAssocID="{47145D98-F08D-4BA3-A986-79A4F68A0D9D}" presName="rootConnector" presStyleLbl="node4" presStyleIdx="4" presStyleCnt="11"/>
      <dgm:spPr/>
    </dgm:pt>
    <dgm:pt modelId="{9E50FD2F-4551-487C-8539-D8246A09C8A8}" type="pres">
      <dgm:prSet presAssocID="{47145D98-F08D-4BA3-A986-79A4F68A0D9D}" presName="hierChild4" presStyleCnt="0"/>
      <dgm:spPr/>
    </dgm:pt>
    <dgm:pt modelId="{52C9385C-5462-41E4-A9F5-16E21E7A76A9}" type="pres">
      <dgm:prSet presAssocID="{47145D98-F08D-4BA3-A986-79A4F68A0D9D}" presName="hierChild5" presStyleCnt="0"/>
      <dgm:spPr/>
    </dgm:pt>
    <dgm:pt modelId="{DB73D1E9-D95F-46B6-A2DF-B6B99C5C14FF}" type="pres">
      <dgm:prSet presAssocID="{503B9191-A5FF-4904-A9C7-19402BF3EB2E}" presName="Name37" presStyleLbl="parChTrans1D4" presStyleIdx="5" presStyleCnt="11"/>
      <dgm:spPr/>
    </dgm:pt>
    <dgm:pt modelId="{5227F630-CF0C-4810-B772-277E90C46CE6}" type="pres">
      <dgm:prSet presAssocID="{327F9744-46B4-4D03-A0FC-8FF7BB05385C}" presName="hierRoot2" presStyleCnt="0">
        <dgm:presLayoutVars>
          <dgm:hierBranch val="init"/>
        </dgm:presLayoutVars>
      </dgm:prSet>
      <dgm:spPr/>
    </dgm:pt>
    <dgm:pt modelId="{7BB27748-02C6-4EEA-A946-582841AE8D3A}" type="pres">
      <dgm:prSet presAssocID="{327F9744-46B4-4D03-A0FC-8FF7BB05385C}" presName="rootComposite" presStyleCnt="0"/>
      <dgm:spPr/>
    </dgm:pt>
    <dgm:pt modelId="{7C2F67D5-06DA-45EB-9AFF-C75E5F952109}" type="pres">
      <dgm:prSet presAssocID="{327F9744-46B4-4D03-A0FC-8FF7BB05385C}" presName="rootText" presStyleLbl="node4" presStyleIdx="5" presStyleCnt="11" custScaleX="247889" custScaleY="245027">
        <dgm:presLayoutVars>
          <dgm:chPref val="3"/>
        </dgm:presLayoutVars>
      </dgm:prSet>
      <dgm:spPr/>
    </dgm:pt>
    <dgm:pt modelId="{85CA593E-53B4-48D7-8290-11354643450B}" type="pres">
      <dgm:prSet presAssocID="{327F9744-46B4-4D03-A0FC-8FF7BB05385C}" presName="rootConnector" presStyleLbl="node4" presStyleIdx="5" presStyleCnt="11"/>
      <dgm:spPr/>
    </dgm:pt>
    <dgm:pt modelId="{035335AD-4856-4066-A55E-101005B691DA}" type="pres">
      <dgm:prSet presAssocID="{327F9744-46B4-4D03-A0FC-8FF7BB05385C}" presName="hierChild4" presStyleCnt="0"/>
      <dgm:spPr/>
    </dgm:pt>
    <dgm:pt modelId="{859FA079-7AA5-4870-AFCD-FF97B300D710}" type="pres">
      <dgm:prSet presAssocID="{327F9744-46B4-4D03-A0FC-8FF7BB05385C}" presName="hierChild5" presStyleCnt="0"/>
      <dgm:spPr/>
    </dgm:pt>
    <dgm:pt modelId="{838790A7-9138-4EEC-B73E-C6460B7020D6}" type="pres">
      <dgm:prSet presAssocID="{2B6C498D-B97D-49A8-B8C6-018859C2754B}" presName="hierChild5" presStyleCnt="0"/>
      <dgm:spPr/>
    </dgm:pt>
    <dgm:pt modelId="{5EA308A0-6461-43DC-8A4B-25C0FC09A47F}" type="pres">
      <dgm:prSet presAssocID="{AEDD8A7D-153A-4749-9E2F-9C33C80CE837}" presName="hierChild5" presStyleCnt="0"/>
      <dgm:spPr/>
    </dgm:pt>
    <dgm:pt modelId="{4CF8B705-B8D1-4F20-AF5E-277089488CF7}" type="pres">
      <dgm:prSet presAssocID="{EB59DBDA-544F-4352-9243-AB4AEFFA344B}" presName="Name37" presStyleLbl="parChTrans1D2" presStyleIdx="1" presStyleCnt="16"/>
      <dgm:spPr/>
    </dgm:pt>
    <dgm:pt modelId="{8547C3C0-8380-41CC-AB97-5F953BDABF92}" type="pres">
      <dgm:prSet presAssocID="{D974B599-A70E-4BE9-AC63-E7CC7D508B00}" presName="hierRoot2" presStyleCnt="0">
        <dgm:presLayoutVars>
          <dgm:hierBranch val="init"/>
        </dgm:presLayoutVars>
      </dgm:prSet>
      <dgm:spPr/>
    </dgm:pt>
    <dgm:pt modelId="{9FA01FCA-4394-4E13-AD38-C26F88D7DFA2}" type="pres">
      <dgm:prSet presAssocID="{D974B599-A70E-4BE9-AC63-E7CC7D508B00}" presName="rootComposite" presStyleCnt="0"/>
      <dgm:spPr/>
    </dgm:pt>
    <dgm:pt modelId="{28A7A3ED-C267-438B-A865-60425D9EE12F}" type="pres">
      <dgm:prSet presAssocID="{D974B599-A70E-4BE9-AC63-E7CC7D508B00}" presName="rootText" presStyleLbl="node2" presStyleIdx="1" presStyleCnt="16" custScaleX="216284" custScaleY="428467">
        <dgm:presLayoutVars>
          <dgm:chPref val="3"/>
        </dgm:presLayoutVars>
      </dgm:prSet>
      <dgm:spPr/>
    </dgm:pt>
    <dgm:pt modelId="{DC49CBF0-486D-438D-B06C-07E732EEEC68}" type="pres">
      <dgm:prSet presAssocID="{D974B599-A70E-4BE9-AC63-E7CC7D508B00}" presName="rootConnector" presStyleLbl="node2" presStyleIdx="1" presStyleCnt="16"/>
      <dgm:spPr/>
    </dgm:pt>
    <dgm:pt modelId="{2CF4631C-C74F-461C-9985-2247270845EC}" type="pres">
      <dgm:prSet presAssocID="{D974B599-A70E-4BE9-AC63-E7CC7D508B00}" presName="hierChild4" presStyleCnt="0"/>
      <dgm:spPr/>
    </dgm:pt>
    <dgm:pt modelId="{B08FD1B7-8F28-47AD-B912-F39F0A0CC30F}" type="pres">
      <dgm:prSet presAssocID="{B20BF4D7-6125-4CBF-A801-38ADAA31520E}" presName="Name37" presStyleLbl="parChTrans1D3" presStyleIdx="1" presStyleCnt="23"/>
      <dgm:spPr/>
    </dgm:pt>
    <dgm:pt modelId="{CCFBC079-1292-4634-8B34-9E41577C1118}" type="pres">
      <dgm:prSet presAssocID="{31C5EF38-291A-4CA4-A518-E2EFB7169962}" presName="hierRoot2" presStyleCnt="0">
        <dgm:presLayoutVars>
          <dgm:hierBranch val="init"/>
        </dgm:presLayoutVars>
      </dgm:prSet>
      <dgm:spPr/>
    </dgm:pt>
    <dgm:pt modelId="{8F70CCD6-04CA-4A37-ACAB-0FB00A574966}" type="pres">
      <dgm:prSet presAssocID="{31C5EF38-291A-4CA4-A518-E2EFB7169962}" presName="rootComposite" presStyleCnt="0"/>
      <dgm:spPr/>
    </dgm:pt>
    <dgm:pt modelId="{8F79B9CB-DE7E-4CF5-99D4-C4A7B353B7D0}" type="pres">
      <dgm:prSet presAssocID="{31C5EF38-291A-4CA4-A518-E2EFB7169962}" presName="rootText" presStyleLbl="node3" presStyleIdx="1" presStyleCnt="23" custScaleX="177093" custScaleY="154221">
        <dgm:presLayoutVars>
          <dgm:chPref val="3"/>
        </dgm:presLayoutVars>
      </dgm:prSet>
      <dgm:spPr/>
    </dgm:pt>
    <dgm:pt modelId="{3D63AE2C-804E-4BD8-B029-FBE59F4CEDEA}" type="pres">
      <dgm:prSet presAssocID="{31C5EF38-291A-4CA4-A518-E2EFB7169962}" presName="rootConnector" presStyleLbl="node3" presStyleIdx="1" presStyleCnt="23"/>
      <dgm:spPr/>
    </dgm:pt>
    <dgm:pt modelId="{913E9675-C894-4692-AF44-497D87EAA1F1}" type="pres">
      <dgm:prSet presAssocID="{31C5EF38-291A-4CA4-A518-E2EFB7169962}" presName="hierChild4" presStyleCnt="0"/>
      <dgm:spPr/>
    </dgm:pt>
    <dgm:pt modelId="{A48534BF-C717-472F-B08A-CB3E7E8575F5}" type="pres">
      <dgm:prSet presAssocID="{31C5EF38-291A-4CA4-A518-E2EFB7169962}" presName="hierChild5" presStyleCnt="0"/>
      <dgm:spPr/>
    </dgm:pt>
    <dgm:pt modelId="{7B4ED81A-E38D-4C7F-8C38-095B19A72CE0}" type="pres">
      <dgm:prSet presAssocID="{18728162-03C7-44C5-A38A-2C83F5E3DF37}" presName="Name37" presStyleLbl="parChTrans1D3" presStyleIdx="2" presStyleCnt="23"/>
      <dgm:spPr/>
    </dgm:pt>
    <dgm:pt modelId="{739AFEB3-8ECF-4C2F-89F3-E03C0473115A}" type="pres">
      <dgm:prSet presAssocID="{171ABC06-95AE-4464-8853-74C9507FE291}" presName="hierRoot2" presStyleCnt="0">
        <dgm:presLayoutVars>
          <dgm:hierBranch val="init"/>
        </dgm:presLayoutVars>
      </dgm:prSet>
      <dgm:spPr/>
    </dgm:pt>
    <dgm:pt modelId="{2433FE2A-F251-42B2-9915-EF82EE95F404}" type="pres">
      <dgm:prSet presAssocID="{171ABC06-95AE-4464-8853-74C9507FE291}" presName="rootComposite" presStyleCnt="0"/>
      <dgm:spPr/>
    </dgm:pt>
    <dgm:pt modelId="{1A270D87-3F30-4559-A4A2-BA22C114405B}" type="pres">
      <dgm:prSet presAssocID="{171ABC06-95AE-4464-8853-74C9507FE291}" presName="rootText" presStyleLbl="node3" presStyleIdx="2" presStyleCnt="23" custScaleX="193622" custScaleY="181659">
        <dgm:presLayoutVars>
          <dgm:chPref val="3"/>
        </dgm:presLayoutVars>
      </dgm:prSet>
      <dgm:spPr/>
    </dgm:pt>
    <dgm:pt modelId="{1AE13AB8-43DE-4C68-A683-6458192F89DB}" type="pres">
      <dgm:prSet presAssocID="{171ABC06-95AE-4464-8853-74C9507FE291}" presName="rootConnector" presStyleLbl="node3" presStyleIdx="2" presStyleCnt="23"/>
      <dgm:spPr/>
    </dgm:pt>
    <dgm:pt modelId="{929A0F6F-EFC0-4A45-B2CF-EE1294412488}" type="pres">
      <dgm:prSet presAssocID="{171ABC06-95AE-4464-8853-74C9507FE291}" presName="hierChild4" presStyleCnt="0"/>
      <dgm:spPr/>
    </dgm:pt>
    <dgm:pt modelId="{0D221942-D954-4298-A463-07D55C1FEFFC}" type="pres">
      <dgm:prSet presAssocID="{171ABC06-95AE-4464-8853-74C9507FE291}" presName="hierChild5" presStyleCnt="0"/>
      <dgm:spPr/>
    </dgm:pt>
    <dgm:pt modelId="{19862AF9-94E0-4093-A32C-2D2971B1361E}" type="pres">
      <dgm:prSet presAssocID="{C7CE4580-A977-4B1C-989B-C5A096F68941}" presName="Name37" presStyleLbl="parChTrans1D3" presStyleIdx="3" presStyleCnt="23"/>
      <dgm:spPr/>
    </dgm:pt>
    <dgm:pt modelId="{E4727DBE-70C8-430E-A653-F1931DA31E4C}" type="pres">
      <dgm:prSet presAssocID="{66DE161A-53AC-4F02-B1C8-BD5CEBA7BDD2}" presName="hierRoot2" presStyleCnt="0">
        <dgm:presLayoutVars>
          <dgm:hierBranch val="init"/>
        </dgm:presLayoutVars>
      </dgm:prSet>
      <dgm:spPr/>
    </dgm:pt>
    <dgm:pt modelId="{490B75A6-4779-4814-ADF4-7A089E2BB2C9}" type="pres">
      <dgm:prSet presAssocID="{66DE161A-53AC-4F02-B1C8-BD5CEBA7BDD2}" presName="rootComposite" presStyleCnt="0"/>
      <dgm:spPr/>
    </dgm:pt>
    <dgm:pt modelId="{EBA5A3F9-BA37-43D1-BC33-229841066A27}" type="pres">
      <dgm:prSet presAssocID="{66DE161A-53AC-4F02-B1C8-BD5CEBA7BDD2}" presName="rootText" presStyleLbl="node3" presStyleIdx="3" presStyleCnt="23" custScaleX="208070">
        <dgm:presLayoutVars>
          <dgm:chPref val="3"/>
        </dgm:presLayoutVars>
      </dgm:prSet>
      <dgm:spPr/>
    </dgm:pt>
    <dgm:pt modelId="{BFEF6EB0-5A3C-4818-B822-5161615C37A8}" type="pres">
      <dgm:prSet presAssocID="{66DE161A-53AC-4F02-B1C8-BD5CEBA7BDD2}" presName="rootConnector" presStyleLbl="node3" presStyleIdx="3" presStyleCnt="23"/>
      <dgm:spPr/>
    </dgm:pt>
    <dgm:pt modelId="{0D228536-0972-4C1F-B651-CBA5A9721C24}" type="pres">
      <dgm:prSet presAssocID="{66DE161A-53AC-4F02-B1C8-BD5CEBA7BDD2}" presName="hierChild4" presStyleCnt="0"/>
      <dgm:spPr/>
    </dgm:pt>
    <dgm:pt modelId="{720BE9D3-E7FE-422A-B021-19F5D52B6EA7}" type="pres">
      <dgm:prSet presAssocID="{66DE161A-53AC-4F02-B1C8-BD5CEBA7BDD2}" presName="hierChild5" presStyleCnt="0"/>
      <dgm:spPr/>
    </dgm:pt>
    <dgm:pt modelId="{B3CF228B-07F3-44AC-BC82-B0F9CBB3C162}" type="pres">
      <dgm:prSet presAssocID="{6C6C9B2D-A733-42C3-AB22-B39128F0DE04}" presName="Name37" presStyleLbl="parChTrans1D3" presStyleIdx="4" presStyleCnt="23"/>
      <dgm:spPr/>
    </dgm:pt>
    <dgm:pt modelId="{0CE96728-E1FA-476E-86B2-6C0D9B7A9FBE}" type="pres">
      <dgm:prSet presAssocID="{13A65B8C-7F70-4A58-8ED3-7C95DCB065BE}" presName="hierRoot2" presStyleCnt="0">
        <dgm:presLayoutVars>
          <dgm:hierBranch val="init"/>
        </dgm:presLayoutVars>
      </dgm:prSet>
      <dgm:spPr/>
    </dgm:pt>
    <dgm:pt modelId="{D3D3138C-3078-4504-862F-DE0D9FAC75EA}" type="pres">
      <dgm:prSet presAssocID="{13A65B8C-7F70-4A58-8ED3-7C95DCB065BE}" presName="rootComposite" presStyleCnt="0"/>
      <dgm:spPr/>
    </dgm:pt>
    <dgm:pt modelId="{C8F8FE90-E2F9-4C89-ACC0-EF874A0696F6}" type="pres">
      <dgm:prSet presAssocID="{13A65B8C-7F70-4A58-8ED3-7C95DCB065BE}" presName="rootText" presStyleLbl="node3" presStyleIdx="4" presStyleCnt="23" custScaleX="211057" custScaleY="242188">
        <dgm:presLayoutVars>
          <dgm:chPref val="3"/>
        </dgm:presLayoutVars>
      </dgm:prSet>
      <dgm:spPr/>
    </dgm:pt>
    <dgm:pt modelId="{25D7B026-EA77-4E21-9B8E-3EC1A16810C5}" type="pres">
      <dgm:prSet presAssocID="{13A65B8C-7F70-4A58-8ED3-7C95DCB065BE}" presName="rootConnector" presStyleLbl="node3" presStyleIdx="4" presStyleCnt="23"/>
      <dgm:spPr/>
    </dgm:pt>
    <dgm:pt modelId="{257ED30A-4441-4D99-A0DC-342B476ACB9D}" type="pres">
      <dgm:prSet presAssocID="{13A65B8C-7F70-4A58-8ED3-7C95DCB065BE}" presName="hierChild4" presStyleCnt="0"/>
      <dgm:spPr/>
    </dgm:pt>
    <dgm:pt modelId="{8CAB8BF5-5FF0-4F60-97AA-EC452C07D068}" type="pres">
      <dgm:prSet presAssocID="{13A65B8C-7F70-4A58-8ED3-7C95DCB065BE}" presName="hierChild5" presStyleCnt="0"/>
      <dgm:spPr/>
    </dgm:pt>
    <dgm:pt modelId="{BEBEEAA8-56C7-40A8-A1D4-6AE3797085C9}" type="pres">
      <dgm:prSet presAssocID="{5261AAF3-EA16-4798-922D-0BE82FA744F3}" presName="Name37" presStyleLbl="parChTrans1D3" presStyleIdx="5" presStyleCnt="23"/>
      <dgm:spPr/>
    </dgm:pt>
    <dgm:pt modelId="{E894A87C-BA2F-4FEF-A2E8-E00686171851}" type="pres">
      <dgm:prSet presAssocID="{313CA403-F0DA-4E61-916B-A1E0B748BDE4}" presName="hierRoot2" presStyleCnt="0">
        <dgm:presLayoutVars>
          <dgm:hierBranch val="init"/>
        </dgm:presLayoutVars>
      </dgm:prSet>
      <dgm:spPr/>
    </dgm:pt>
    <dgm:pt modelId="{B55F6E6E-D5AC-47BB-96F7-D1C4127211B5}" type="pres">
      <dgm:prSet presAssocID="{313CA403-F0DA-4E61-916B-A1E0B748BDE4}" presName="rootComposite" presStyleCnt="0"/>
      <dgm:spPr/>
    </dgm:pt>
    <dgm:pt modelId="{316F3248-9951-44D8-A48E-E032959C3223}" type="pres">
      <dgm:prSet presAssocID="{313CA403-F0DA-4E61-916B-A1E0B748BDE4}" presName="rootText" presStyleLbl="node3" presStyleIdx="5" presStyleCnt="23" custScaleX="196098" custScaleY="141793">
        <dgm:presLayoutVars>
          <dgm:chPref val="3"/>
        </dgm:presLayoutVars>
      </dgm:prSet>
      <dgm:spPr/>
    </dgm:pt>
    <dgm:pt modelId="{3233C54F-47AD-4BCC-BCE0-DC635881A078}" type="pres">
      <dgm:prSet presAssocID="{313CA403-F0DA-4E61-916B-A1E0B748BDE4}" presName="rootConnector" presStyleLbl="node3" presStyleIdx="5" presStyleCnt="23"/>
      <dgm:spPr/>
    </dgm:pt>
    <dgm:pt modelId="{B7286B2C-BD2E-423F-8445-B19AD991ECDC}" type="pres">
      <dgm:prSet presAssocID="{313CA403-F0DA-4E61-916B-A1E0B748BDE4}" presName="hierChild4" presStyleCnt="0"/>
      <dgm:spPr/>
    </dgm:pt>
    <dgm:pt modelId="{FA667D87-A4E9-4F64-8C12-FCFB8DD3A8E6}" type="pres">
      <dgm:prSet presAssocID="{313CA403-F0DA-4E61-916B-A1E0B748BDE4}" presName="hierChild5" presStyleCnt="0"/>
      <dgm:spPr/>
    </dgm:pt>
    <dgm:pt modelId="{836C31B3-C977-4557-B6F2-A6BD6BA9B0CD}" type="pres">
      <dgm:prSet presAssocID="{D974B599-A70E-4BE9-AC63-E7CC7D508B00}" presName="hierChild5" presStyleCnt="0"/>
      <dgm:spPr/>
    </dgm:pt>
    <dgm:pt modelId="{383374E8-D68A-4838-8074-E15B1C0BFAE6}" type="pres">
      <dgm:prSet presAssocID="{67B97D99-E422-4862-B761-021A189E2492}" presName="Name37" presStyleLbl="parChTrans1D2" presStyleIdx="2" presStyleCnt="16"/>
      <dgm:spPr/>
    </dgm:pt>
    <dgm:pt modelId="{F616645C-A34D-48A5-BAF4-E5667A9E7939}" type="pres">
      <dgm:prSet presAssocID="{2E2032D5-D369-4ED6-AA21-59CE26380FDA}" presName="hierRoot2" presStyleCnt="0">
        <dgm:presLayoutVars>
          <dgm:hierBranch val="init"/>
        </dgm:presLayoutVars>
      </dgm:prSet>
      <dgm:spPr/>
    </dgm:pt>
    <dgm:pt modelId="{C9CD6754-217C-4BBE-A84A-E1865389E170}" type="pres">
      <dgm:prSet presAssocID="{2E2032D5-D369-4ED6-AA21-59CE26380FDA}" presName="rootComposite" presStyleCnt="0"/>
      <dgm:spPr/>
    </dgm:pt>
    <dgm:pt modelId="{266058CD-6BB5-46D0-83EA-40A71D687E3D}" type="pres">
      <dgm:prSet presAssocID="{2E2032D5-D369-4ED6-AA21-59CE26380FDA}" presName="rootText" presStyleLbl="node2" presStyleIdx="2" presStyleCnt="16" custScaleX="182728" custScaleY="368697">
        <dgm:presLayoutVars>
          <dgm:chPref val="3"/>
        </dgm:presLayoutVars>
      </dgm:prSet>
      <dgm:spPr/>
    </dgm:pt>
    <dgm:pt modelId="{08E8C843-4ECE-4DC9-B2C9-BDB301D09B8F}" type="pres">
      <dgm:prSet presAssocID="{2E2032D5-D369-4ED6-AA21-59CE26380FDA}" presName="rootConnector" presStyleLbl="node2" presStyleIdx="2" presStyleCnt="16"/>
      <dgm:spPr/>
    </dgm:pt>
    <dgm:pt modelId="{2E4EB6E8-D9FE-4441-A4BC-AC32B3FF7C53}" type="pres">
      <dgm:prSet presAssocID="{2E2032D5-D369-4ED6-AA21-59CE26380FDA}" presName="hierChild4" presStyleCnt="0"/>
      <dgm:spPr/>
    </dgm:pt>
    <dgm:pt modelId="{12090455-FB58-4E4C-81B0-EFEBD39999B8}" type="pres">
      <dgm:prSet presAssocID="{1149BC7D-CB7F-4306-8B25-D884C28C2B67}" presName="Name37" presStyleLbl="parChTrans1D3" presStyleIdx="6" presStyleCnt="23"/>
      <dgm:spPr/>
    </dgm:pt>
    <dgm:pt modelId="{A7611D8B-C5DC-4C7E-9C6E-403AE57EC367}" type="pres">
      <dgm:prSet presAssocID="{A0A17382-CFC5-4A06-970B-4AF242F2986F}" presName="hierRoot2" presStyleCnt="0">
        <dgm:presLayoutVars>
          <dgm:hierBranch val="init"/>
        </dgm:presLayoutVars>
      </dgm:prSet>
      <dgm:spPr/>
    </dgm:pt>
    <dgm:pt modelId="{2B7CD760-CCE7-45F9-AEE7-1647D6BEDEE2}" type="pres">
      <dgm:prSet presAssocID="{A0A17382-CFC5-4A06-970B-4AF242F2986F}" presName="rootComposite" presStyleCnt="0"/>
      <dgm:spPr/>
    </dgm:pt>
    <dgm:pt modelId="{1467A2C6-E88C-4D3A-839D-E36B3F277AFA}" type="pres">
      <dgm:prSet presAssocID="{A0A17382-CFC5-4A06-970B-4AF242F2986F}" presName="rootText" presStyleLbl="node3" presStyleIdx="6" presStyleCnt="23">
        <dgm:presLayoutVars>
          <dgm:chPref val="3"/>
        </dgm:presLayoutVars>
      </dgm:prSet>
      <dgm:spPr/>
    </dgm:pt>
    <dgm:pt modelId="{77745BEB-BC24-4AE3-BC7C-B6EB48D74207}" type="pres">
      <dgm:prSet presAssocID="{A0A17382-CFC5-4A06-970B-4AF242F2986F}" presName="rootConnector" presStyleLbl="node3" presStyleIdx="6" presStyleCnt="23"/>
      <dgm:spPr/>
    </dgm:pt>
    <dgm:pt modelId="{1F91F2CD-45FA-4B02-A3F0-A5BBA581F2A7}" type="pres">
      <dgm:prSet presAssocID="{A0A17382-CFC5-4A06-970B-4AF242F2986F}" presName="hierChild4" presStyleCnt="0"/>
      <dgm:spPr/>
    </dgm:pt>
    <dgm:pt modelId="{6BDD95E4-891A-40A3-9D6E-C6314E4CD3D1}" type="pres">
      <dgm:prSet presAssocID="{A0A17382-CFC5-4A06-970B-4AF242F2986F}" presName="hierChild5" presStyleCnt="0"/>
      <dgm:spPr/>
    </dgm:pt>
    <dgm:pt modelId="{6F85B2B9-664A-4016-8B86-D29A209B0D54}" type="pres">
      <dgm:prSet presAssocID="{A2C97BA5-9378-4C36-BF81-6E924BB9111D}" presName="Name37" presStyleLbl="parChTrans1D3" presStyleIdx="7" presStyleCnt="23"/>
      <dgm:spPr/>
    </dgm:pt>
    <dgm:pt modelId="{B1783452-244A-4E61-963B-DD4F75540D1A}" type="pres">
      <dgm:prSet presAssocID="{D0DB1FBE-F84D-4C4E-B53D-6846D35FDCBB}" presName="hierRoot2" presStyleCnt="0">
        <dgm:presLayoutVars>
          <dgm:hierBranch val="init"/>
        </dgm:presLayoutVars>
      </dgm:prSet>
      <dgm:spPr/>
    </dgm:pt>
    <dgm:pt modelId="{4AE72506-E752-4D89-BCEE-7D5A9ECC6058}" type="pres">
      <dgm:prSet presAssocID="{D0DB1FBE-F84D-4C4E-B53D-6846D35FDCBB}" presName="rootComposite" presStyleCnt="0"/>
      <dgm:spPr/>
    </dgm:pt>
    <dgm:pt modelId="{E6870521-0E5D-4D73-B1A3-3062FD6168DA}" type="pres">
      <dgm:prSet presAssocID="{D0DB1FBE-F84D-4C4E-B53D-6846D35FDCBB}" presName="rootText" presStyleLbl="node3" presStyleIdx="7" presStyleCnt="23">
        <dgm:presLayoutVars>
          <dgm:chPref val="3"/>
        </dgm:presLayoutVars>
      </dgm:prSet>
      <dgm:spPr/>
    </dgm:pt>
    <dgm:pt modelId="{C60BF610-28A1-477F-B6DB-C7B2FF0B7312}" type="pres">
      <dgm:prSet presAssocID="{D0DB1FBE-F84D-4C4E-B53D-6846D35FDCBB}" presName="rootConnector" presStyleLbl="node3" presStyleIdx="7" presStyleCnt="23"/>
      <dgm:spPr/>
    </dgm:pt>
    <dgm:pt modelId="{D96C5772-55FF-4BBA-B691-4458C32E946C}" type="pres">
      <dgm:prSet presAssocID="{D0DB1FBE-F84D-4C4E-B53D-6846D35FDCBB}" presName="hierChild4" presStyleCnt="0"/>
      <dgm:spPr/>
    </dgm:pt>
    <dgm:pt modelId="{CA588E13-1072-4F96-856A-EAD4BC8B1056}" type="pres">
      <dgm:prSet presAssocID="{D0DB1FBE-F84D-4C4E-B53D-6846D35FDCBB}" presName="hierChild5" presStyleCnt="0"/>
      <dgm:spPr/>
    </dgm:pt>
    <dgm:pt modelId="{CC7D0145-2DEF-4E92-850D-BDCD2C78A1ED}" type="pres">
      <dgm:prSet presAssocID="{793B0B26-F7A6-46F1-B95B-97B20A742AB9}" presName="Name37" presStyleLbl="parChTrans1D3" presStyleIdx="8" presStyleCnt="23"/>
      <dgm:spPr/>
    </dgm:pt>
    <dgm:pt modelId="{C1D88CCB-C72B-482B-AE05-7E8EA5FD4FBC}" type="pres">
      <dgm:prSet presAssocID="{3B1D730A-C25A-48EF-BC18-3297ABD0E6FC}" presName="hierRoot2" presStyleCnt="0">
        <dgm:presLayoutVars>
          <dgm:hierBranch val="init"/>
        </dgm:presLayoutVars>
      </dgm:prSet>
      <dgm:spPr/>
    </dgm:pt>
    <dgm:pt modelId="{21E18280-BB7A-49A0-B52B-CBCE7106DD5E}" type="pres">
      <dgm:prSet presAssocID="{3B1D730A-C25A-48EF-BC18-3297ABD0E6FC}" presName="rootComposite" presStyleCnt="0"/>
      <dgm:spPr/>
    </dgm:pt>
    <dgm:pt modelId="{92CE41C4-77DD-463B-B829-CE41F066688F}" type="pres">
      <dgm:prSet presAssocID="{3B1D730A-C25A-48EF-BC18-3297ABD0E6FC}" presName="rootText" presStyleLbl="node3" presStyleIdx="8" presStyleCnt="23">
        <dgm:presLayoutVars>
          <dgm:chPref val="3"/>
        </dgm:presLayoutVars>
      </dgm:prSet>
      <dgm:spPr/>
    </dgm:pt>
    <dgm:pt modelId="{1EBE027C-B414-4D3C-B9FB-2F4B08FC715A}" type="pres">
      <dgm:prSet presAssocID="{3B1D730A-C25A-48EF-BC18-3297ABD0E6FC}" presName="rootConnector" presStyleLbl="node3" presStyleIdx="8" presStyleCnt="23"/>
      <dgm:spPr/>
    </dgm:pt>
    <dgm:pt modelId="{283CCCD0-A9DE-4D71-A986-E531A731D51F}" type="pres">
      <dgm:prSet presAssocID="{3B1D730A-C25A-48EF-BC18-3297ABD0E6FC}" presName="hierChild4" presStyleCnt="0"/>
      <dgm:spPr/>
    </dgm:pt>
    <dgm:pt modelId="{EF7FE5AF-6F01-44D5-BEAF-492347FFA7B6}" type="pres">
      <dgm:prSet presAssocID="{3B1D730A-C25A-48EF-BC18-3297ABD0E6FC}" presName="hierChild5" presStyleCnt="0"/>
      <dgm:spPr/>
    </dgm:pt>
    <dgm:pt modelId="{5C3440A9-E5E9-44AC-9F8E-47298BF6948E}" type="pres">
      <dgm:prSet presAssocID="{2E2032D5-D369-4ED6-AA21-59CE26380FDA}" presName="hierChild5" presStyleCnt="0"/>
      <dgm:spPr/>
    </dgm:pt>
    <dgm:pt modelId="{26D99589-1BA2-46ED-A25C-B777742DA236}" type="pres">
      <dgm:prSet presAssocID="{9083C86D-8FDF-4554-89C7-1B55C13AA780}" presName="Name37" presStyleLbl="parChTrans1D2" presStyleIdx="3" presStyleCnt="16"/>
      <dgm:spPr/>
    </dgm:pt>
    <dgm:pt modelId="{D6A198D7-3A40-4315-AB13-629FE1458700}" type="pres">
      <dgm:prSet presAssocID="{A600F7E6-AF2E-41FC-8AC8-1BE6EA4CE956}" presName="hierRoot2" presStyleCnt="0">
        <dgm:presLayoutVars>
          <dgm:hierBranch val="init"/>
        </dgm:presLayoutVars>
      </dgm:prSet>
      <dgm:spPr/>
    </dgm:pt>
    <dgm:pt modelId="{6DA02A96-8F05-48E2-A182-150649C9B4A4}" type="pres">
      <dgm:prSet presAssocID="{A600F7E6-AF2E-41FC-8AC8-1BE6EA4CE956}" presName="rootComposite" presStyleCnt="0"/>
      <dgm:spPr/>
    </dgm:pt>
    <dgm:pt modelId="{E29AF896-65D4-4EB5-B219-4E973849681B}" type="pres">
      <dgm:prSet presAssocID="{A600F7E6-AF2E-41FC-8AC8-1BE6EA4CE956}" presName="rootText" presStyleLbl="node2" presStyleIdx="3" presStyleCnt="16" custScaleX="191704" custScaleY="224933">
        <dgm:presLayoutVars>
          <dgm:chPref val="3"/>
        </dgm:presLayoutVars>
      </dgm:prSet>
      <dgm:spPr/>
    </dgm:pt>
    <dgm:pt modelId="{F54634F0-53B6-4D79-B008-3FA0143D5AF5}" type="pres">
      <dgm:prSet presAssocID="{A600F7E6-AF2E-41FC-8AC8-1BE6EA4CE956}" presName="rootConnector" presStyleLbl="node2" presStyleIdx="3" presStyleCnt="16"/>
      <dgm:spPr/>
    </dgm:pt>
    <dgm:pt modelId="{860FC82F-DE97-409C-B7B4-5F44A2033B93}" type="pres">
      <dgm:prSet presAssocID="{A600F7E6-AF2E-41FC-8AC8-1BE6EA4CE956}" presName="hierChild4" presStyleCnt="0"/>
      <dgm:spPr/>
    </dgm:pt>
    <dgm:pt modelId="{3566EDE4-D2EE-477B-A1F8-BB6D54060EE4}" type="pres">
      <dgm:prSet presAssocID="{8D04F758-05EB-4F97-816D-55AF042F221E}" presName="Name37" presStyleLbl="parChTrans1D3" presStyleIdx="9" presStyleCnt="23"/>
      <dgm:spPr/>
    </dgm:pt>
    <dgm:pt modelId="{FA3517C2-86D9-439B-AFDD-D0C76BAA3C59}" type="pres">
      <dgm:prSet presAssocID="{CD029ADD-F4DC-40BD-BBEC-827A9E2625D0}" presName="hierRoot2" presStyleCnt="0">
        <dgm:presLayoutVars>
          <dgm:hierBranch val="init"/>
        </dgm:presLayoutVars>
      </dgm:prSet>
      <dgm:spPr/>
    </dgm:pt>
    <dgm:pt modelId="{B04852C7-84ED-497B-9160-2F5B307EA83D}" type="pres">
      <dgm:prSet presAssocID="{CD029ADD-F4DC-40BD-BBEC-827A9E2625D0}" presName="rootComposite" presStyleCnt="0"/>
      <dgm:spPr/>
    </dgm:pt>
    <dgm:pt modelId="{EE1999FE-B8B9-402F-9F6F-25EFB6662087}" type="pres">
      <dgm:prSet presAssocID="{CD029ADD-F4DC-40BD-BBEC-827A9E2625D0}" presName="rootText" presStyleLbl="node3" presStyleIdx="9" presStyleCnt="23" custScaleX="265673" custScaleY="137173">
        <dgm:presLayoutVars>
          <dgm:chPref val="3"/>
        </dgm:presLayoutVars>
      </dgm:prSet>
      <dgm:spPr/>
    </dgm:pt>
    <dgm:pt modelId="{B13040A8-4380-4F76-A195-43B1EB49C188}" type="pres">
      <dgm:prSet presAssocID="{CD029ADD-F4DC-40BD-BBEC-827A9E2625D0}" presName="rootConnector" presStyleLbl="node3" presStyleIdx="9" presStyleCnt="23"/>
      <dgm:spPr/>
    </dgm:pt>
    <dgm:pt modelId="{E4BD45C2-B266-496C-AE86-780E28A28E9E}" type="pres">
      <dgm:prSet presAssocID="{CD029ADD-F4DC-40BD-BBEC-827A9E2625D0}" presName="hierChild4" presStyleCnt="0"/>
      <dgm:spPr/>
    </dgm:pt>
    <dgm:pt modelId="{A6A98E4C-CF8F-4913-834F-FB52013D1924}" type="pres">
      <dgm:prSet presAssocID="{CD029ADD-F4DC-40BD-BBEC-827A9E2625D0}" presName="hierChild5" presStyleCnt="0"/>
      <dgm:spPr/>
    </dgm:pt>
    <dgm:pt modelId="{E0C6C1ED-46C8-4464-B2D3-692633E7B9EA}" type="pres">
      <dgm:prSet presAssocID="{12C078D5-E3CE-4DA9-B791-B45EA16C317C}" presName="Name37" presStyleLbl="parChTrans1D3" presStyleIdx="10" presStyleCnt="23"/>
      <dgm:spPr/>
    </dgm:pt>
    <dgm:pt modelId="{F943AC3A-D4CE-4CD2-BC21-49E394521586}" type="pres">
      <dgm:prSet presAssocID="{0C688745-18DA-4BC6-8297-8A9B8E692D8E}" presName="hierRoot2" presStyleCnt="0">
        <dgm:presLayoutVars>
          <dgm:hierBranch val="init"/>
        </dgm:presLayoutVars>
      </dgm:prSet>
      <dgm:spPr/>
    </dgm:pt>
    <dgm:pt modelId="{24354CD8-E291-4486-B398-4AAF5D295167}" type="pres">
      <dgm:prSet presAssocID="{0C688745-18DA-4BC6-8297-8A9B8E692D8E}" presName="rootComposite" presStyleCnt="0"/>
      <dgm:spPr/>
    </dgm:pt>
    <dgm:pt modelId="{61D5B387-4189-4824-8D97-A7D8B964B030}" type="pres">
      <dgm:prSet presAssocID="{0C688745-18DA-4BC6-8297-8A9B8E692D8E}" presName="rootText" presStyleLbl="node3" presStyleIdx="10" presStyleCnt="23" custScaleX="174681">
        <dgm:presLayoutVars>
          <dgm:chPref val="3"/>
        </dgm:presLayoutVars>
      </dgm:prSet>
      <dgm:spPr/>
    </dgm:pt>
    <dgm:pt modelId="{E3D98A75-7C69-40E6-9B74-5EC3A3B2C35E}" type="pres">
      <dgm:prSet presAssocID="{0C688745-18DA-4BC6-8297-8A9B8E692D8E}" presName="rootConnector" presStyleLbl="node3" presStyleIdx="10" presStyleCnt="23"/>
      <dgm:spPr/>
    </dgm:pt>
    <dgm:pt modelId="{F9081614-184E-4FAD-82E4-A8B7091CFA00}" type="pres">
      <dgm:prSet presAssocID="{0C688745-18DA-4BC6-8297-8A9B8E692D8E}" presName="hierChild4" presStyleCnt="0"/>
      <dgm:spPr/>
    </dgm:pt>
    <dgm:pt modelId="{0E759087-A407-400C-8DF5-97F9338342B2}" type="pres">
      <dgm:prSet presAssocID="{0C688745-18DA-4BC6-8297-8A9B8E692D8E}" presName="hierChild5" presStyleCnt="0"/>
      <dgm:spPr/>
    </dgm:pt>
    <dgm:pt modelId="{3CF33A48-E0FD-40C6-A0DD-6522777713BC}" type="pres">
      <dgm:prSet presAssocID="{8D9959C4-CDD6-4C56-87E2-5280F99DBA87}" presName="Name37" presStyleLbl="parChTrans1D3" presStyleIdx="11" presStyleCnt="23"/>
      <dgm:spPr/>
    </dgm:pt>
    <dgm:pt modelId="{BB8BBBD4-090F-4828-BA7B-9A0B6D6D23F0}" type="pres">
      <dgm:prSet presAssocID="{32DA3932-4882-4644-9852-6B977229555D}" presName="hierRoot2" presStyleCnt="0">
        <dgm:presLayoutVars>
          <dgm:hierBranch val="init"/>
        </dgm:presLayoutVars>
      </dgm:prSet>
      <dgm:spPr/>
    </dgm:pt>
    <dgm:pt modelId="{0F2D9FE7-AC75-42E2-9C58-99377488226B}" type="pres">
      <dgm:prSet presAssocID="{32DA3932-4882-4644-9852-6B977229555D}" presName="rootComposite" presStyleCnt="0"/>
      <dgm:spPr/>
    </dgm:pt>
    <dgm:pt modelId="{A18AE8D3-1D81-49F3-9DFB-50FC05D95262}" type="pres">
      <dgm:prSet presAssocID="{32DA3932-4882-4644-9852-6B977229555D}" presName="rootText" presStyleLbl="node3" presStyleIdx="11" presStyleCnt="23" custScaleX="145324">
        <dgm:presLayoutVars>
          <dgm:chPref val="3"/>
        </dgm:presLayoutVars>
      </dgm:prSet>
      <dgm:spPr/>
    </dgm:pt>
    <dgm:pt modelId="{65106554-5606-43F4-8E8C-558958227C6F}" type="pres">
      <dgm:prSet presAssocID="{32DA3932-4882-4644-9852-6B977229555D}" presName="rootConnector" presStyleLbl="node3" presStyleIdx="11" presStyleCnt="23"/>
      <dgm:spPr/>
    </dgm:pt>
    <dgm:pt modelId="{3623A27D-A809-4B64-B22C-BC651128E76C}" type="pres">
      <dgm:prSet presAssocID="{32DA3932-4882-4644-9852-6B977229555D}" presName="hierChild4" presStyleCnt="0"/>
      <dgm:spPr/>
    </dgm:pt>
    <dgm:pt modelId="{D2B3C687-5890-4CC0-8C54-7670838E6E3C}" type="pres">
      <dgm:prSet presAssocID="{32DA3932-4882-4644-9852-6B977229555D}" presName="hierChild5" presStyleCnt="0"/>
      <dgm:spPr/>
    </dgm:pt>
    <dgm:pt modelId="{8ABAF38E-813E-4446-A783-3DFB32292275}" type="pres">
      <dgm:prSet presAssocID="{A600F7E6-AF2E-41FC-8AC8-1BE6EA4CE956}" presName="hierChild5" presStyleCnt="0"/>
      <dgm:spPr/>
    </dgm:pt>
    <dgm:pt modelId="{97B1D712-E4DE-476B-8E10-52651B3FC52D}" type="pres">
      <dgm:prSet presAssocID="{538F769C-848A-4A11-8758-583B3A448491}" presName="hierChild3" presStyleCnt="0"/>
      <dgm:spPr/>
    </dgm:pt>
    <dgm:pt modelId="{55BCFD55-3970-4003-9495-DE82F644EF30}" type="pres">
      <dgm:prSet presAssocID="{BC59618F-77A0-427B-A289-4AE687B0AFBA}" presName="hierRoot1" presStyleCnt="0">
        <dgm:presLayoutVars>
          <dgm:hierBranch val="init"/>
        </dgm:presLayoutVars>
      </dgm:prSet>
      <dgm:spPr/>
    </dgm:pt>
    <dgm:pt modelId="{1F318EC1-E241-4B85-83AC-35662D14CB53}" type="pres">
      <dgm:prSet presAssocID="{BC59618F-77A0-427B-A289-4AE687B0AFBA}" presName="rootComposite1" presStyleCnt="0"/>
      <dgm:spPr/>
    </dgm:pt>
    <dgm:pt modelId="{E1DC8457-3C91-42DF-8561-F2A65D415450}" type="pres">
      <dgm:prSet presAssocID="{BC59618F-77A0-427B-A289-4AE687B0AFBA}" presName="rootText1" presStyleLbl="node0" presStyleIdx="1" presStyleCnt="6">
        <dgm:presLayoutVars>
          <dgm:chPref val="3"/>
        </dgm:presLayoutVars>
      </dgm:prSet>
      <dgm:spPr/>
    </dgm:pt>
    <dgm:pt modelId="{A47749FA-D59E-415B-BD3A-FCEE1CAA1C3B}" type="pres">
      <dgm:prSet presAssocID="{BC59618F-77A0-427B-A289-4AE687B0AFBA}" presName="rootConnector1" presStyleLbl="node1" presStyleIdx="0" presStyleCnt="0"/>
      <dgm:spPr/>
    </dgm:pt>
    <dgm:pt modelId="{17B1797F-8017-4C78-9768-3E1D17306C13}" type="pres">
      <dgm:prSet presAssocID="{BC59618F-77A0-427B-A289-4AE687B0AFBA}" presName="hierChild2" presStyleCnt="0"/>
      <dgm:spPr/>
    </dgm:pt>
    <dgm:pt modelId="{C66130A2-1D03-48DD-8755-8EA5DD3EB8DC}" type="pres">
      <dgm:prSet presAssocID="{56C350DE-0637-4443-BCB1-090DE038EE74}" presName="Name37" presStyleLbl="parChTrans1D2" presStyleIdx="4" presStyleCnt="16"/>
      <dgm:spPr/>
    </dgm:pt>
    <dgm:pt modelId="{74B3D8F2-1CAD-4A62-AB39-E2260E0B4BA6}" type="pres">
      <dgm:prSet presAssocID="{C8874AF0-309E-415A-912E-FBFCF235610A}" presName="hierRoot2" presStyleCnt="0">
        <dgm:presLayoutVars>
          <dgm:hierBranch val="init"/>
        </dgm:presLayoutVars>
      </dgm:prSet>
      <dgm:spPr/>
    </dgm:pt>
    <dgm:pt modelId="{C78322F0-16F8-4A59-885C-90E603375492}" type="pres">
      <dgm:prSet presAssocID="{C8874AF0-309E-415A-912E-FBFCF235610A}" presName="rootComposite" presStyleCnt="0"/>
      <dgm:spPr/>
    </dgm:pt>
    <dgm:pt modelId="{C2BA4FEF-C5DD-4BB7-BE2E-0179B92E834F}" type="pres">
      <dgm:prSet presAssocID="{C8874AF0-309E-415A-912E-FBFCF235610A}" presName="rootText" presStyleLbl="node2" presStyleIdx="4" presStyleCnt="16" custScaleX="220374" custScaleY="200389">
        <dgm:presLayoutVars>
          <dgm:chPref val="3"/>
        </dgm:presLayoutVars>
      </dgm:prSet>
      <dgm:spPr/>
    </dgm:pt>
    <dgm:pt modelId="{AFC8E39E-207C-4E7C-9DB4-F72217EC8DC3}" type="pres">
      <dgm:prSet presAssocID="{C8874AF0-309E-415A-912E-FBFCF235610A}" presName="rootConnector" presStyleLbl="node2" presStyleIdx="4" presStyleCnt="16"/>
      <dgm:spPr/>
    </dgm:pt>
    <dgm:pt modelId="{0DD30DF1-EC35-4486-806A-DE9BDD121F3F}" type="pres">
      <dgm:prSet presAssocID="{C8874AF0-309E-415A-912E-FBFCF235610A}" presName="hierChild4" presStyleCnt="0"/>
      <dgm:spPr/>
    </dgm:pt>
    <dgm:pt modelId="{A22B4394-405A-43E6-B2B2-0FD430EA6B6D}" type="pres">
      <dgm:prSet presAssocID="{C8874AF0-309E-415A-912E-FBFCF235610A}" presName="hierChild5" presStyleCnt="0"/>
      <dgm:spPr/>
    </dgm:pt>
    <dgm:pt modelId="{55ED05A7-256B-4F09-A4E1-9364341F2198}" type="pres">
      <dgm:prSet presAssocID="{37ECB582-D74B-4A0A-BD2D-C292B3D30C28}" presName="Name37" presStyleLbl="parChTrans1D2" presStyleIdx="5" presStyleCnt="16"/>
      <dgm:spPr/>
    </dgm:pt>
    <dgm:pt modelId="{A5CDC50B-042F-4227-AA03-C020CD7CA791}" type="pres">
      <dgm:prSet presAssocID="{12BAB4B0-2684-4274-B80A-0B4D60811159}" presName="hierRoot2" presStyleCnt="0">
        <dgm:presLayoutVars>
          <dgm:hierBranch val="init"/>
        </dgm:presLayoutVars>
      </dgm:prSet>
      <dgm:spPr/>
    </dgm:pt>
    <dgm:pt modelId="{3A6EBC13-7B80-4C4C-9769-982A0A1AD2E6}" type="pres">
      <dgm:prSet presAssocID="{12BAB4B0-2684-4274-B80A-0B4D60811159}" presName="rootComposite" presStyleCnt="0"/>
      <dgm:spPr/>
    </dgm:pt>
    <dgm:pt modelId="{62FAA833-DE76-45D0-8390-83C48FFB9A58}" type="pres">
      <dgm:prSet presAssocID="{12BAB4B0-2684-4274-B80A-0B4D60811159}" presName="rootText" presStyleLbl="node2" presStyleIdx="5" presStyleCnt="16" custScaleX="154089" custScaleY="185366">
        <dgm:presLayoutVars>
          <dgm:chPref val="3"/>
        </dgm:presLayoutVars>
      </dgm:prSet>
      <dgm:spPr/>
    </dgm:pt>
    <dgm:pt modelId="{75A9D740-D499-48D2-BF32-467E228E5272}" type="pres">
      <dgm:prSet presAssocID="{12BAB4B0-2684-4274-B80A-0B4D60811159}" presName="rootConnector" presStyleLbl="node2" presStyleIdx="5" presStyleCnt="16"/>
      <dgm:spPr/>
    </dgm:pt>
    <dgm:pt modelId="{8A4BEA82-BAE0-44CB-AFD8-91563B6EFF66}" type="pres">
      <dgm:prSet presAssocID="{12BAB4B0-2684-4274-B80A-0B4D60811159}" presName="hierChild4" presStyleCnt="0"/>
      <dgm:spPr/>
    </dgm:pt>
    <dgm:pt modelId="{FAA9D5CF-A2E6-4677-AAA8-1A37E87E77F4}" type="pres">
      <dgm:prSet presAssocID="{12BAB4B0-2684-4274-B80A-0B4D60811159}" presName="hierChild5" presStyleCnt="0"/>
      <dgm:spPr/>
    </dgm:pt>
    <dgm:pt modelId="{72A7348C-B33E-4996-B0A2-93A6B04615BE}" type="pres">
      <dgm:prSet presAssocID="{BC59618F-77A0-427B-A289-4AE687B0AFBA}" presName="hierChild3" presStyleCnt="0"/>
      <dgm:spPr/>
    </dgm:pt>
    <dgm:pt modelId="{81F17765-C4C2-4EA7-8F43-CE677F7A8F3D}" type="pres">
      <dgm:prSet presAssocID="{ED25D4C6-85F4-4175-BDC9-08F2E9D2A394}" presName="hierRoot1" presStyleCnt="0">
        <dgm:presLayoutVars>
          <dgm:hierBranch val="init"/>
        </dgm:presLayoutVars>
      </dgm:prSet>
      <dgm:spPr/>
    </dgm:pt>
    <dgm:pt modelId="{17F16EEA-AEE0-4FF4-88ED-3B548C8A6A98}" type="pres">
      <dgm:prSet presAssocID="{ED25D4C6-85F4-4175-BDC9-08F2E9D2A394}" presName="rootComposite1" presStyleCnt="0"/>
      <dgm:spPr/>
    </dgm:pt>
    <dgm:pt modelId="{0805CF70-1830-46A3-A8D4-5048DC311BE3}" type="pres">
      <dgm:prSet presAssocID="{ED25D4C6-85F4-4175-BDC9-08F2E9D2A394}" presName="rootText1" presStyleLbl="node0" presStyleIdx="2" presStyleCnt="6" custScaleX="210723">
        <dgm:presLayoutVars>
          <dgm:chPref val="3"/>
        </dgm:presLayoutVars>
      </dgm:prSet>
      <dgm:spPr/>
    </dgm:pt>
    <dgm:pt modelId="{FB1EB062-1892-4C1C-B5B2-3C6E458753EC}" type="pres">
      <dgm:prSet presAssocID="{ED25D4C6-85F4-4175-BDC9-08F2E9D2A394}" presName="rootConnector1" presStyleLbl="node1" presStyleIdx="0" presStyleCnt="0"/>
      <dgm:spPr/>
    </dgm:pt>
    <dgm:pt modelId="{72795655-8DDA-4777-A122-07ADD5EA4613}" type="pres">
      <dgm:prSet presAssocID="{ED25D4C6-85F4-4175-BDC9-08F2E9D2A394}" presName="hierChild2" presStyleCnt="0"/>
      <dgm:spPr/>
    </dgm:pt>
    <dgm:pt modelId="{55E84B92-2AA4-486F-863E-C30CE040ACF7}" type="pres">
      <dgm:prSet presAssocID="{210D1343-95E5-44D3-9AB2-B0EBF963AC34}" presName="Name37" presStyleLbl="parChTrans1D2" presStyleIdx="6" presStyleCnt="16"/>
      <dgm:spPr/>
    </dgm:pt>
    <dgm:pt modelId="{16F11A56-ABA9-4B61-A431-0C276B37E328}" type="pres">
      <dgm:prSet presAssocID="{3F99A999-EDFC-4D08-9846-CAE3BA792CD0}" presName="hierRoot2" presStyleCnt="0">
        <dgm:presLayoutVars>
          <dgm:hierBranch val="init"/>
        </dgm:presLayoutVars>
      </dgm:prSet>
      <dgm:spPr/>
    </dgm:pt>
    <dgm:pt modelId="{8107679A-2F1D-4237-AF9E-2A435B7F5712}" type="pres">
      <dgm:prSet presAssocID="{3F99A999-EDFC-4D08-9846-CAE3BA792CD0}" presName="rootComposite" presStyleCnt="0"/>
      <dgm:spPr/>
    </dgm:pt>
    <dgm:pt modelId="{35EA4550-17C3-40DD-858B-0C19F134C546}" type="pres">
      <dgm:prSet presAssocID="{3F99A999-EDFC-4D08-9846-CAE3BA792CD0}" presName="rootText" presStyleLbl="node2" presStyleIdx="6" presStyleCnt="16" custScaleX="108040">
        <dgm:presLayoutVars>
          <dgm:chPref val="3"/>
        </dgm:presLayoutVars>
      </dgm:prSet>
      <dgm:spPr/>
    </dgm:pt>
    <dgm:pt modelId="{AAF44673-3F79-4C71-ADA9-7D94556EE92B}" type="pres">
      <dgm:prSet presAssocID="{3F99A999-EDFC-4D08-9846-CAE3BA792CD0}" presName="rootConnector" presStyleLbl="node2" presStyleIdx="6" presStyleCnt="16"/>
      <dgm:spPr/>
    </dgm:pt>
    <dgm:pt modelId="{8DD7D68C-6E2E-4C63-BA17-8A88C0DE5095}" type="pres">
      <dgm:prSet presAssocID="{3F99A999-EDFC-4D08-9846-CAE3BA792CD0}" presName="hierChild4" presStyleCnt="0"/>
      <dgm:spPr/>
    </dgm:pt>
    <dgm:pt modelId="{A18196CC-93CC-49C5-A439-1AD1DDBBC16C}" type="pres">
      <dgm:prSet presAssocID="{3F99A999-EDFC-4D08-9846-CAE3BA792CD0}" presName="hierChild5" presStyleCnt="0"/>
      <dgm:spPr/>
    </dgm:pt>
    <dgm:pt modelId="{99475D1E-B347-41AA-BA36-986E63F933C6}" type="pres">
      <dgm:prSet presAssocID="{FC701C49-1BBA-4F55-9F3D-5AABF9FD3F0A}" presName="Name37" presStyleLbl="parChTrans1D2" presStyleIdx="7" presStyleCnt="16"/>
      <dgm:spPr/>
    </dgm:pt>
    <dgm:pt modelId="{E3F689AE-6B4A-4032-9930-5FDB85FCFFCD}" type="pres">
      <dgm:prSet presAssocID="{B5855470-E300-44D0-9215-5A2623090B06}" presName="hierRoot2" presStyleCnt="0">
        <dgm:presLayoutVars>
          <dgm:hierBranch val="init"/>
        </dgm:presLayoutVars>
      </dgm:prSet>
      <dgm:spPr/>
    </dgm:pt>
    <dgm:pt modelId="{13E24649-BE05-432C-B784-502378041F7D}" type="pres">
      <dgm:prSet presAssocID="{B5855470-E300-44D0-9215-5A2623090B06}" presName="rootComposite" presStyleCnt="0"/>
      <dgm:spPr/>
    </dgm:pt>
    <dgm:pt modelId="{A016333F-6159-4FB7-A321-B0DDB6929AB7}" type="pres">
      <dgm:prSet presAssocID="{B5855470-E300-44D0-9215-5A2623090B06}" presName="rootText" presStyleLbl="node2" presStyleIdx="7" presStyleCnt="16">
        <dgm:presLayoutVars>
          <dgm:chPref val="3"/>
        </dgm:presLayoutVars>
      </dgm:prSet>
      <dgm:spPr/>
    </dgm:pt>
    <dgm:pt modelId="{8890940A-BA18-4435-9D8C-61C6E1A733BC}" type="pres">
      <dgm:prSet presAssocID="{B5855470-E300-44D0-9215-5A2623090B06}" presName="rootConnector" presStyleLbl="node2" presStyleIdx="7" presStyleCnt="16"/>
      <dgm:spPr/>
    </dgm:pt>
    <dgm:pt modelId="{56FB2122-6300-4189-9526-763B4B301373}" type="pres">
      <dgm:prSet presAssocID="{B5855470-E300-44D0-9215-5A2623090B06}" presName="hierChild4" presStyleCnt="0"/>
      <dgm:spPr/>
    </dgm:pt>
    <dgm:pt modelId="{D3568FCE-92ED-4056-9B8F-29C48F66FEFA}" type="pres">
      <dgm:prSet presAssocID="{B5855470-E300-44D0-9215-5A2623090B06}" presName="hierChild5" presStyleCnt="0"/>
      <dgm:spPr/>
    </dgm:pt>
    <dgm:pt modelId="{AF307D0C-7E3F-4DB4-B7C1-0E817A957442}" type="pres">
      <dgm:prSet presAssocID="{9551F6C0-B4A6-4D95-BF66-BE343A830A6F}" presName="Name37" presStyleLbl="parChTrans1D2" presStyleIdx="8" presStyleCnt="16"/>
      <dgm:spPr/>
    </dgm:pt>
    <dgm:pt modelId="{C5F75398-6250-4150-B542-B9A82287C772}" type="pres">
      <dgm:prSet presAssocID="{B3E18CED-93EC-486A-AE4F-6855612B1F1F}" presName="hierRoot2" presStyleCnt="0">
        <dgm:presLayoutVars>
          <dgm:hierBranch val="init"/>
        </dgm:presLayoutVars>
      </dgm:prSet>
      <dgm:spPr/>
    </dgm:pt>
    <dgm:pt modelId="{77E5300E-A66E-44C0-8BAC-9560D8F5556D}" type="pres">
      <dgm:prSet presAssocID="{B3E18CED-93EC-486A-AE4F-6855612B1F1F}" presName="rootComposite" presStyleCnt="0"/>
      <dgm:spPr/>
    </dgm:pt>
    <dgm:pt modelId="{0C23B894-E00B-4B59-8DCA-74669B962A69}" type="pres">
      <dgm:prSet presAssocID="{B3E18CED-93EC-486A-AE4F-6855612B1F1F}" presName="rootText" presStyleLbl="node2" presStyleIdx="8" presStyleCnt="16">
        <dgm:presLayoutVars>
          <dgm:chPref val="3"/>
        </dgm:presLayoutVars>
      </dgm:prSet>
      <dgm:spPr/>
    </dgm:pt>
    <dgm:pt modelId="{5DD0F930-F241-4622-A501-C527054C290E}" type="pres">
      <dgm:prSet presAssocID="{B3E18CED-93EC-486A-AE4F-6855612B1F1F}" presName="rootConnector" presStyleLbl="node2" presStyleIdx="8" presStyleCnt="16"/>
      <dgm:spPr/>
    </dgm:pt>
    <dgm:pt modelId="{CAA315DE-58A5-4A28-85A8-3DE9C349A7C7}" type="pres">
      <dgm:prSet presAssocID="{B3E18CED-93EC-486A-AE4F-6855612B1F1F}" presName="hierChild4" presStyleCnt="0"/>
      <dgm:spPr/>
    </dgm:pt>
    <dgm:pt modelId="{98F538FF-A739-42E5-9A62-6EF06A57DA70}" type="pres">
      <dgm:prSet presAssocID="{B3E18CED-93EC-486A-AE4F-6855612B1F1F}" presName="hierChild5" presStyleCnt="0"/>
      <dgm:spPr/>
    </dgm:pt>
    <dgm:pt modelId="{4281C114-9E14-4565-A23A-BF996E9C76EC}" type="pres">
      <dgm:prSet presAssocID="{ED25D4C6-85F4-4175-BDC9-08F2E9D2A394}" presName="hierChild3" presStyleCnt="0"/>
      <dgm:spPr/>
    </dgm:pt>
    <dgm:pt modelId="{32B5E166-5D61-4322-BC0C-823142111A0C}" type="pres">
      <dgm:prSet presAssocID="{D5407647-9D49-4D94-AAE5-5CC651060788}" presName="hierRoot1" presStyleCnt="0">
        <dgm:presLayoutVars>
          <dgm:hierBranch val="init"/>
        </dgm:presLayoutVars>
      </dgm:prSet>
      <dgm:spPr/>
    </dgm:pt>
    <dgm:pt modelId="{0B6486BA-3172-483C-A02D-890B52F2DDA6}" type="pres">
      <dgm:prSet presAssocID="{D5407647-9D49-4D94-AAE5-5CC651060788}" presName="rootComposite1" presStyleCnt="0"/>
      <dgm:spPr/>
    </dgm:pt>
    <dgm:pt modelId="{AD985B57-B288-4F3B-910B-368E49E9B922}" type="pres">
      <dgm:prSet presAssocID="{D5407647-9D49-4D94-AAE5-5CC651060788}" presName="rootText1" presStyleLbl="node0" presStyleIdx="3" presStyleCnt="6" custScaleX="247280">
        <dgm:presLayoutVars>
          <dgm:chPref val="3"/>
        </dgm:presLayoutVars>
      </dgm:prSet>
      <dgm:spPr/>
    </dgm:pt>
    <dgm:pt modelId="{BF2532DE-9E83-493D-BDA7-38E2DC1345F6}" type="pres">
      <dgm:prSet presAssocID="{D5407647-9D49-4D94-AAE5-5CC651060788}" presName="rootConnector1" presStyleLbl="node1" presStyleIdx="0" presStyleCnt="0"/>
      <dgm:spPr/>
    </dgm:pt>
    <dgm:pt modelId="{2E4B8ED9-9329-4E81-A310-1701F8EAFAD7}" type="pres">
      <dgm:prSet presAssocID="{D5407647-9D49-4D94-AAE5-5CC651060788}" presName="hierChild2" presStyleCnt="0"/>
      <dgm:spPr/>
    </dgm:pt>
    <dgm:pt modelId="{3C7C119E-56FB-4B9F-9032-132FE1F72C97}" type="pres">
      <dgm:prSet presAssocID="{150B1670-4C32-4991-B428-91CD0B274821}" presName="Name37" presStyleLbl="parChTrans1D2" presStyleIdx="9" presStyleCnt="16"/>
      <dgm:spPr/>
    </dgm:pt>
    <dgm:pt modelId="{C88F7BD0-B0B4-442A-AD10-C5C5CFC35B98}" type="pres">
      <dgm:prSet presAssocID="{89947FD9-57A8-49DD-8B7C-5A9D955D6970}" presName="hierRoot2" presStyleCnt="0">
        <dgm:presLayoutVars>
          <dgm:hierBranch val="init"/>
        </dgm:presLayoutVars>
      </dgm:prSet>
      <dgm:spPr/>
    </dgm:pt>
    <dgm:pt modelId="{E24DAABA-7E7A-41D8-8271-ABCF9E24E985}" type="pres">
      <dgm:prSet presAssocID="{89947FD9-57A8-49DD-8B7C-5A9D955D6970}" presName="rootComposite" presStyleCnt="0"/>
      <dgm:spPr/>
    </dgm:pt>
    <dgm:pt modelId="{D98CDD71-0394-489E-9DDF-A93FFE4D2ED5}" type="pres">
      <dgm:prSet presAssocID="{89947FD9-57A8-49DD-8B7C-5A9D955D6970}" presName="rootText" presStyleLbl="node2" presStyleIdx="9" presStyleCnt="16">
        <dgm:presLayoutVars>
          <dgm:chPref val="3"/>
        </dgm:presLayoutVars>
      </dgm:prSet>
      <dgm:spPr/>
    </dgm:pt>
    <dgm:pt modelId="{34863F85-1927-4EF9-A262-6DD694E148B2}" type="pres">
      <dgm:prSet presAssocID="{89947FD9-57A8-49DD-8B7C-5A9D955D6970}" presName="rootConnector" presStyleLbl="node2" presStyleIdx="9" presStyleCnt="16"/>
      <dgm:spPr/>
    </dgm:pt>
    <dgm:pt modelId="{702FDB49-AD0C-44DC-AE1E-96E8722464B0}" type="pres">
      <dgm:prSet presAssocID="{89947FD9-57A8-49DD-8B7C-5A9D955D6970}" presName="hierChild4" presStyleCnt="0"/>
      <dgm:spPr/>
    </dgm:pt>
    <dgm:pt modelId="{51E1AA73-05C2-4E6E-A410-48EEF359564F}" type="pres">
      <dgm:prSet presAssocID="{A73D6F5E-689E-4EE3-AD26-04711FA07245}" presName="Name37" presStyleLbl="parChTrans1D3" presStyleIdx="12" presStyleCnt="23"/>
      <dgm:spPr/>
    </dgm:pt>
    <dgm:pt modelId="{ABDB9347-B3B4-4AF4-A2A6-4673FD635643}" type="pres">
      <dgm:prSet presAssocID="{B6A510ED-A0E6-4E92-A369-3A1C2F488510}" presName="hierRoot2" presStyleCnt="0">
        <dgm:presLayoutVars>
          <dgm:hierBranch val="init"/>
        </dgm:presLayoutVars>
      </dgm:prSet>
      <dgm:spPr/>
    </dgm:pt>
    <dgm:pt modelId="{B7BD1A71-9F82-439A-8D0E-890400689A9B}" type="pres">
      <dgm:prSet presAssocID="{B6A510ED-A0E6-4E92-A369-3A1C2F488510}" presName="rootComposite" presStyleCnt="0"/>
      <dgm:spPr/>
    </dgm:pt>
    <dgm:pt modelId="{DF8EB03A-C9F5-41F0-8FDB-DAB60C2CED55}" type="pres">
      <dgm:prSet presAssocID="{B6A510ED-A0E6-4E92-A369-3A1C2F488510}" presName="rootText" presStyleLbl="node3" presStyleIdx="12" presStyleCnt="23" custScaleX="239954" custScaleY="204136">
        <dgm:presLayoutVars>
          <dgm:chPref val="3"/>
        </dgm:presLayoutVars>
      </dgm:prSet>
      <dgm:spPr/>
    </dgm:pt>
    <dgm:pt modelId="{FF070B4E-32D0-4EF4-A2AB-31EC28DCC3A3}" type="pres">
      <dgm:prSet presAssocID="{B6A510ED-A0E6-4E92-A369-3A1C2F488510}" presName="rootConnector" presStyleLbl="node3" presStyleIdx="12" presStyleCnt="23"/>
      <dgm:spPr/>
    </dgm:pt>
    <dgm:pt modelId="{F0EE2B54-DA84-42E9-85AB-6CE4472D15E0}" type="pres">
      <dgm:prSet presAssocID="{B6A510ED-A0E6-4E92-A369-3A1C2F488510}" presName="hierChild4" presStyleCnt="0"/>
      <dgm:spPr/>
    </dgm:pt>
    <dgm:pt modelId="{D83AA8CE-723F-4C7F-9EDC-87960ECF49AF}" type="pres">
      <dgm:prSet presAssocID="{5C6F6D37-AFD4-483E-9893-F2BECAFD4183}" presName="Name37" presStyleLbl="parChTrans1D4" presStyleIdx="6" presStyleCnt="11"/>
      <dgm:spPr/>
    </dgm:pt>
    <dgm:pt modelId="{E4BE86EE-42E3-4DD8-8D0A-136F4E3B329E}" type="pres">
      <dgm:prSet presAssocID="{EB222ADD-1D4E-4E67-A1D1-79B538A46744}" presName="hierRoot2" presStyleCnt="0">
        <dgm:presLayoutVars>
          <dgm:hierBranch val="init"/>
        </dgm:presLayoutVars>
      </dgm:prSet>
      <dgm:spPr/>
    </dgm:pt>
    <dgm:pt modelId="{21723667-FD65-4002-9DE3-498CC51D248B}" type="pres">
      <dgm:prSet presAssocID="{EB222ADD-1D4E-4E67-A1D1-79B538A46744}" presName="rootComposite" presStyleCnt="0"/>
      <dgm:spPr/>
    </dgm:pt>
    <dgm:pt modelId="{DBFAEFE3-081F-44C8-9F53-3E5A76C9C8C8}" type="pres">
      <dgm:prSet presAssocID="{EB222ADD-1D4E-4E67-A1D1-79B538A46744}" presName="rootText" presStyleLbl="node4" presStyleIdx="6" presStyleCnt="11" custScaleX="198759">
        <dgm:presLayoutVars>
          <dgm:chPref val="3"/>
        </dgm:presLayoutVars>
      </dgm:prSet>
      <dgm:spPr/>
    </dgm:pt>
    <dgm:pt modelId="{2526E2D0-B33B-4148-B15C-0646B1A18AF7}" type="pres">
      <dgm:prSet presAssocID="{EB222ADD-1D4E-4E67-A1D1-79B538A46744}" presName="rootConnector" presStyleLbl="node4" presStyleIdx="6" presStyleCnt="11"/>
      <dgm:spPr/>
    </dgm:pt>
    <dgm:pt modelId="{C63D52F6-EF7E-4DED-A6DA-5D78FD272ACB}" type="pres">
      <dgm:prSet presAssocID="{EB222ADD-1D4E-4E67-A1D1-79B538A46744}" presName="hierChild4" presStyleCnt="0"/>
      <dgm:spPr/>
    </dgm:pt>
    <dgm:pt modelId="{86C5EE91-3A7E-4DA2-9EE5-FD7D71AC30FF}" type="pres">
      <dgm:prSet presAssocID="{0E12B94F-F67F-487F-A59A-3547BAD1EC0B}" presName="Name37" presStyleLbl="parChTrans1D4" presStyleIdx="7" presStyleCnt="11"/>
      <dgm:spPr/>
    </dgm:pt>
    <dgm:pt modelId="{D69E73A5-305D-4F6B-9BB6-399E087905B8}" type="pres">
      <dgm:prSet presAssocID="{547BE3FF-5148-4CBE-912A-B7E3128D7ED4}" presName="hierRoot2" presStyleCnt="0">
        <dgm:presLayoutVars>
          <dgm:hierBranch val="init"/>
        </dgm:presLayoutVars>
      </dgm:prSet>
      <dgm:spPr/>
    </dgm:pt>
    <dgm:pt modelId="{D968F319-539C-4CCE-BB2F-9CAFF8F4576A}" type="pres">
      <dgm:prSet presAssocID="{547BE3FF-5148-4CBE-912A-B7E3128D7ED4}" presName="rootComposite" presStyleCnt="0"/>
      <dgm:spPr/>
    </dgm:pt>
    <dgm:pt modelId="{BC52524D-43CC-412C-88A0-054E74E40A4E}" type="pres">
      <dgm:prSet presAssocID="{547BE3FF-5148-4CBE-912A-B7E3128D7ED4}" presName="rootText" presStyleLbl="node4" presStyleIdx="7" presStyleCnt="11" custScaleX="186390" custScaleY="278328">
        <dgm:presLayoutVars>
          <dgm:chPref val="3"/>
        </dgm:presLayoutVars>
      </dgm:prSet>
      <dgm:spPr/>
    </dgm:pt>
    <dgm:pt modelId="{94678981-5D36-44EE-8F48-9226607D515E}" type="pres">
      <dgm:prSet presAssocID="{547BE3FF-5148-4CBE-912A-B7E3128D7ED4}" presName="rootConnector" presStyleLbl="node4" presStyleIdx="7" presStyleCnt="11"/>
      <dgm:spPr/>
    </dgm:pt>
    <dgm:pt modelId="{443A616F-3487-461A-AABD-4B4439153E77}" type="pres">
      <dgm:prSet presAssocID="{547BE3FF-5148-4CBE-912A-B7E3128D7ED4}" presName="hierChild4" presStyleCnt="0"/>
      <dgm:spPr/>
    </dgm:pt>
    <dgm:pt modelId="{7B56AE1A-5703-4E0E-83AC-64CE62B04294}" type="pres">
      <dgm:prSet presAssocID="{547BE3FF-5148-4CBE-912A-B7E3128D7ED4}" presName="hierChild5" presStyleCnt="0"/>
      <dgm:spPr/>
    </dgm:pt>
    <dgm:pt modelId="{E37F99DB-BDA4-4CA3-86ED-A410ADCB0C2E}" type="pres">
      <dgm:prSet presAssocID="{EB222ADD-1D4E-4E67-A1D1-79B538A46744}" presName="hierChild5" presStyleCnt="0"/>
      <dgm:spPr/>
    </dgm:pt>
    <dgm:pt modelId="{609A0216-B387-4451-8404-77FAAD5E9C27}" type="pres">
      <dgm:prSet presAssocID="{B6A510ED-A0E6-4E92-A369-3A1C2F488510}" presName="hierChild5" presStyleCnt="0"/>
      <dgm:spPr/>
    </dgm:pt>
    <dgm:pt modelId="{2400FE48-E1F5-4D91-A618-2C34369CFE2D}" type="pres">
      <dgm:prSet presAssocID="{2E0947D5-C9F5-4B77-AA9E-B56EBAB9751C}" presName="Name37" presStyleLbl="parChTrans1D3" presStyleIdx="13" presStyleCnt="23"/>
      <dgm:spPr/>
    </dgm:pt>
    <dgm:pt modelId="{1124C77A-284F-4024-B53B-2489E4E65FAF}" type="pres">
      <dgm:prSet presAssocID="{BF40F1D7-E802-4793-9731-8FC6493E677D}" presName="hierRoot2" presStyleCnt="0">
        <dgm:presLayoutVars>
          <dgm:hierBranch val="init"/>
        </dgm:presLayoutVars>
      </dgm:prSet>
      <dgm:spPr/>
    </dgm:pt>
    <dgm:pt modelId="{A28D6D4F-EDC4-4CD2-B6CE-A7F8B0D21D43}" type="pres">
      <dgm:prSet presAssocID="{BF40F1D7-E802-4793-9731-8FC6493E677D}" presName="rootComposite" presStyleCnt="0"/>
      <dgm:spPr/>
    </dgm:pt>
    <dgm:pt modelId="{668DEC66-3B1A-458A-BD48-1CD329D6B36B}" type="pres">
      <dgm:prSet presAssocID="{BF40F1D7-E802-4793-9731-8FC6493E677D}" presName="rootText" presStyleLbl="node3" presStyleIdx="13" presStyleCnt="23" custScaleX="175219" custScaleY="187877">
        <dgm:presLayoutVars>
          <dgm:chPref val="3"/>
        </dgm:presLayoutVars>
      </dgm:prSet>
      <dgm:spPr/>
    </dgm:pt>
    <dgm:pt modelId="{247D000B-3440-41CE-9ADB-908B8E707006}" type="pres">
      <dgm:prSet presAssocID="{BF40F1D7-E802-4793-9731-8FC6493E677D}" presName="rootConnector" presStyleLbl="node3" presStyleIdx="13" presStyleCnt="23"/>
      <dgm:spPr/>
    </dgm:pt>
    <dgm:pt modelId="{37D6DE2B-57E8-415E-914B-55069C409B68}" type="pres">
      <dgm:prSet presAssocID="{BF40F1D7-E802-4793-9731-8FC6493E677D}" presName="hierChild4" presStyleCnt="0"/>
      <dgm:spPr/>
    </dgm:pt>
    <dgm:pt modelId="{274E389C-D511-40B7-AC6E-39C51F520EA7}" type="pres">
      <dgm:prSet presAssocID="{BF40F1D7-E802-4793-9731-8FC6493E677D}" presName="hierChild5" presStyleCnt="0"/>
      <dgm:spPr/>
    </dgm:pt>
    <dgm:pt modelId="{1203CF79-C934-4BC6-8581-34E8C45D8390}" type="pres">
      <dgm:prSet presAssocID="{061964E4-B95E-4825-A0BD-DB89AD79D253}" presName="Name37" presStyleLbl="parChTrans1D3" presStyleIdx="14" presStyleCnt="23"/>
      <dgm:spPr/>
    </dgm:pt>
    <dgm:pt modelId="{B7F97FB5-1BA3-49F0-9B01-42826B3CA904}" type="pres">
      <dgm:prSet presAssocID="{AB8765B8-A627-4534-A91E-8AA38B853E3E}" presName="hierRoot2" presStyleCnt="0">
        <dgm:presLayoutVars>
          <dgm:hierBranch val="init"/>
        </dgm:presLayoutVars>
      </dgm:prSet>
      <dgm:spPr/>
    </dgm:pt>
    <dgm:pt modelId="{968F3899-37CD-4587-A08C-8457E75A1B6A}" type="pres">
      <dgm:prSet presAssocID="{AB8765B8-A627-4534-A91E-8AA38B853E3E}" presName="rootComposite" presStyleCnt="0"/>
      <dgm:spPr/>
    </dgm:pt>
    <dgm:pt modelId="{F9D4D491-232E-4C66-BE58-D8F9606E3849}" type="pres">
      <dgm:prSet presAssocID="{AB8765B8-A627-4534-A91E-8AA38B853E3E}" presName="rootText" presStyleLbl="node3" presStyleIdx="14" presStyleCnt="23">
        <dgm:presLayoutVars>
          <dgm:chPref val="3"/>
        </dgm:presLayoutVars>
      </dgm:prSet>
      <dgm:spPr/>
    </dgm:pt>
    <dgm:pt modelId="{A8907664-FB67-461C-8BE3-60D60955FAF9}" type="pres">
      <dgm:prSet presAssocID="{AB8765B8-A627-4534-A91E-8AA38B853E3E}" presName="rootConnector" presStyleLbl="node3" presStyleIdx="14" presStyleCnt="23"/>
      <dgm:spPr/>
    </dgm:pt>
    <dgm:pt modelId="{A6BA0CDE-C9BE-43B0-A473-C8E40EBDA8B0}" type="pres">
      <dgm:prSet presAssocID="{AB8765B8-A627-4534-A91E-8AA38B853E3E}" presName="hierChild4" presStyleCnt="0"/>
      <dgm:spPr/>
    </dgm:pt>
    <dgm:pt modelId="{FACEB2E8-5884-41A7-BE7D-AE21F23F421A}" type="pres">
      <dgm:prSet presAssocID="{AB8765B8-A627-4534-A91E-8AA38B853E3E}" presName="hierChild5" presStyleCnt="0"/>
      <dgm:spPr/>
    </dgm:pt>
    <dgm:pt modelId="{2027A7CF-0E53-4A95-9C55-AA11B24ADC56}" type="pres">
      <dgm:prSet presAssocID="{17B0601C-D7FC-42E4-80DF-7BB9591DD6A9}" presName="Name37" presStyleLbl="parChTrans1D3" presStyleIdx="15" presStyleCnt="23"/>
      <dgm:spPr/>
    </dgm:pt>
    <dgm:pt modelId="{417E7E1C-510A-4F9D-A030-F8CBD51A006C}" type="pres">
      <dgm:prSet presAssocID="{14B501D0-8E01-475E-B28F-16ECBC15BF7E}" presName="hierRoot2" presStyleCnt="0">
        <dgm:presLayoutVars>
          <dgm:hierBranch val="init"/>
        </dgm:presLayoutVars>
      </dgm:prSet>
      <dgm:spPr/>
    </dgm:pt>
    <dgm:pt modelId="{275E8D00-585F-4810-A6CC-D4278661EB7B}" type="pres">
      <dgm:prSet presAssocID="{14B501D0-8E01-475E-B28F-16ECBC15BF7E}" presName="rootComposite" presStyleCnt="0"/>
      <dgm:spPr/>
    </dgm:pt>
    <dgm:pt modelId="{B3F26D6F-FC29-4049-A458-79D843486068}" type="pres">
      <dgm:prSet presAssocID="{14B501D0-8E01-475E-B28F-16ECBC15BF7E}" presName="rootText" presStyleLbl="node3" presStyleIdx="15" presStyleCnt="23">
        <dgm:presLayoutVars>
          <dgm:chPref val="3"/>
        </dgm:presLayoutVars>
      </dgm:prSet>
      <dgm:spPr/>
    </dgm:pt>
    <dgm:pt modelId="{C4C02CF1-F94E-48BB-A81C-EF8FF0BD820B}" type="pres">
      <dgm:prSet presAssocID="{14B501D0-8E01-475E-B28F-16ECBC15BF7E}" presName="rootConnector" presStyleLbl="node3" presStyleIdx="15" presStyleCnt="23"/>
      <dgm:spPr/>
    </dgm:pt>
    <dgm:pt modelId="{87818669-95DB-4FF4-80AE-F339663EA96A}" type="pres">
      <dgm:prSet presAssocID="{14B501D0-8E01-475E-B28F-16ECBC15BF7E}" presName="hierChild4" presStyleCnt="0"/>
      <dgm:spPr/>
    </dgm:pt>
    <dgm:pt modelId="{D8185BC3-8E98-4E2A-973E-FD0A60B82BE4}" type="pres">
      <dgm:prSet presAssocID="{A1F57A36-290D-4918-9E70-13C7252323F2}" presName="Name37" presStyleLbl="parChTrans1D4" presStyleIdx="8" presStyleCnt="11"/>
      <dgm:spPr/>
    </dgm:pt>
    <dgm:pt modelId="{F720E00F-E2E5-42F9-AECE-48DFC8C1BC53}" type="pres">
      <dgm:prSet presAssocID="{9406B4F6-216D-45DF-86F1-63E7E81C35D1}" presName="hierRoot2" presStyleCnt="0">
        <dgm:presLayoutVars>
          <dgm:hierBranch val="init"/>
        </dgm:presLayoutVars>
      </dgm:prSet>
      <dgm:spPr/>
    </dgm:pt>
    <dgm:pt modelId="{0EFB25F0-954E-49C0-96B9-CCD052CB53A3}" type="pres">
      <dgm:prSet presAssocID="{9406B4F6-216D-45DF-86F1-63E7E81C35D1}" presName="rootComposite" presStyleCnt="0"/>
      <dgm:spPr/>
    </dgm:pt>
    <dgm:pt modelId="{84C27EDE-EAF9-4B96-8F32-2B092EA6BA12}" type="pres">
      <dgm:prSet presAssocID="{9406B4F6-216D-45DF-86F1-63E7E81C35D1}" presName="rootText" presStyleLbl="node4" presStyleIdx="8" presStyleCnt="11">
        <dgm:presLayoutVars>
          <dgm:chPref val="3"/>
        </dgm:presLayoutVars>
      </dgm:prSet>
      <dgm:spPr/>
    </dgm:pt>
    <dgm:pt modelId="{DFB6BD16-DF8C-431B-A3F8-E22EDEEB2474}" type="pres">
      <dgm:prSet presAssocID="{9406B4F6-216D-45DF-86F1-63E7E81C35D1}" presName="rootConnector" presStyleLbl="node4" presStyleIdx="8" presStyleCnt="11"/>
      <dgm:spPr/>
    </dgm:pt>
    <dgm:pt modelId="{0C91901A-0F3C-4FB2-89F7-650DC36E5AAB}" type="pres">
      <dgm:prSet presAssocID="{9406B4F6-216D-45DF-86F1-63E7E81C35D1}" presName="hierChild4" presStyleCnt="0"/>
      <dgm:spPr/>
    </dgm:pt>
    <dgm:pt modelId="{F057B2C5-DB64-451E-AEC0-44EB63BD22C6}" type="pres">
      <dgm:prSet presAssocID="{9406B4F6-216D-45DF-86F1-63E7E81C35D1}" presName="hierChild5" presStyleCnt="0"/>
      <dgm:spPr/>
    </dgm:pt>
    <dgm:pt modelId="{3302D4EF-EAE5-4F60-9F9E-62A6856DEE33}" type="pres">
      <dgm:prSet presAssocID="{40384B3E-69F9-4D1A-BDBD-73DEA1686595}" presName="Name37" presStyleLbl="parChTrans1D4" presStyleIdx="9" presStyleCnt="11"/>
      <dgm:spPr/>
    </dgm:pt>
    <dgm:pt modelId="{93590E2B-EC71-4928-9077-0692D7175E94}" type="pres">
      <dgm:prSet presAssocID="{E61E0E64-1DDC-47C5-A59F-E7F01A3536FB}" presName="hierRoot2" presStyleCnt="0">
        <dgm:presLayoutVars>
          <dgm:hierBranch val="init"/>
        </dgm:presLayoutVars>
      </dgm:prSet>
      <dgm:spPr/>
    </dgm:pt>
    <dgm:pt modelId="{0AA1092B-CDCE-430B-A1F5-5E4BC3FB5A07}" type="pres">
      <dgm:prSet presAssocID="{E61E0E64-1DDC-47C5-A59F-E7F01A3536FB}" presName="rootComposite" presStyleCnt="0"/>
      <dgm:spPr/>
    </dgm:pt>
    <dgm:pt modelId="{F2928057-80BD-434C-A5D1-FFA2CC2380DF}" type="pres">
      <dgm:prSet presAssocID="{E61E0E64-1DDC-47C5-A59F-E7F01A3536FB}" presName="rootText" presStyleLbl="node4" presStyleIdx="9" presStyleCnt="11">
        <dgm:presLayoutVars>
          <dgm:chPref val="3"/>
        </dgm:presLayoutVars>
      </dgm:prSet>
      <dgm:spPr/>
    </dgm:pt>
    <dgm:pt modelId="{0C12C380-A976-4B74-8D5C-76848B3082DD}" type="pres">
      <dgm:prSet presAssocID="{E61E0E64-1DDC-47C5-A59F-E7F01A3536FB}" presName="rootConnector" presStyleLbl="node4" presStyleIdx="9" presStyleCnt="11"/>
      <dgm:spPr/>
    </dgm:pt>
    <dgm:pt modelId="{2861FB8D-5A37-4F93-AED9-59989060D607}" type="pres">
      <dgm:prSet presAssocID="{E61E0E64-1DDC-47C5-A59F-E7F01A3536FB}" presName="hierChild4" presStyleCnt="0"/>
      <dgm:spPr/>
    </dgm:pt>
    <dgm:pt modelId="{AE2F4C21-3DF3-4F41-B301-4524A687212F}" type="pres">
      <dgm:prSet presAssocID="{E61E0E64-1DDC-47C5-A59F-E7F01A3536FB}" presName="hierChild5" presStyleCnt="0"/>
      <dgm:spPr/>
    </dgm:pt>
    <dgm:pt modelId="{A3DB7BCE-C180-4094-8C26-BB46EB3F0A46}" type="pres">
      <dgm:prSet presAssocID="{6F5F1E42-2397-4F63-BA29-E68BB2DF4872}" presName="Name37" presStyleLbl="parChTrans1D4" presStyleIdx="10" presStyleCnt="11"/>
      <dgm:spPr/>
    </dgm:pt>
    <dgm:pt modelId="{C5F41D6F-B6BF-48F9-AC54-58A34A2E5C00}" type="pres">
      <dgm:prSet presAssocID="{BEFC879F-B87D-4828-93D2-48CCB03EF668}" presName="hierRoot2" presStyleCnt="0">
        <dgm:presLayoutVars>
          <dgm:hierBranch val="init"/>
        </dgm:presLayoutVars>
      </dgm:prSet>
      <dgm:spPr/>
    </dgm:pt>
    <dgm:pt modelId="{B50DE0B5-6AAC-49A2-A81A-DB9606CCF4A7}" type="pres">
      <dgm:prSet presAssocID="{BEFC879F-B87D-4828-93D2-48CCB03EF668}" presName="rootComposite" presStyleCnt="0"/>
      <dgm:spPr/>
    </dgm:pt>
    <dgm:pt modelId="{81B68A85-9EB6-4356-BECF-2935DB006F43}" type="pres">
      <dgm:prSet presAssocID="{BEFC879F-B87D-4828-93D2-48CCB03EF668}" presName="rootText" presStyleLbl="node4" presStyleIdx="10" presStyleCnt="11">
        <dgm:presLayoutVars>
          <dgm:chPref val="3"/>
        </dgm:presLayoutVars>
      </dgm:prSet>
      <dgm:spPr/>
    </dgm:pt>
    <dgm:pt modelId="{B24CD711-3F5F-4019-8A2D-7F1C6D539BA5}" type="pres">
      <dgm:prSet presAssocID="{BEFC879F-B87D-4828-93D2-48CCB03EF668}" presName="rootConnector" presStyleLbl="node4" presStyleIdx="10" presStyleCnt="11"/>
      <dgm:spPr/>
    </dgm:pt>
    <dgm:pt modelId="{73A60C63-DBAD-4FFB-81A0-9DF5116F5C26}" type="pres">
      <dgm:prSet presAssocID="{BEFC879F-B87D-4828-93D2-48CCB03EF668}" presName="hierChild4" presStyleCnt="0"/>
      <dgm:spPr/>
    </dgm:pt>
    <dgm:pt modelId="{3F9F188D-583A-45D0-A404-DC7F28832147}" type="pres">
      <dgm:prSet presAssocID="{BEFC879F-B87D-4828-93D2-48CCB03EF668}" presName="hierChild5" presStyleCnt="0"/>
      <dgm:spPr/>
    </dgm:pt>
    <dgm:pt modelId="{2941EBEC-29A2-4645-BFEE-F2887B7CA99C}" type="pres">
      <dgm:prSet presAssocID="{14B501D0-8E01-475E-B28F-16ECBC15BF7E}" presName="hierChild5" presStyleCnt="0"/>
      <dgm:spPr/>
    </dgm:pt>
    <dgm:pt modelId="{F36BE613-0CF1-45A6-8931-69E25F5686B3}" type="pres">
      <dgm:prSet presAssocID="{89947FD9-57A8-49DD-8B7C-5A9D955D6970}" presName="hierChild5" presStyleCnt="0"/>
      <dgm:spPr/>
    </dgm:pt>
    <dgm:pt modelId="{C2589597-8F33-45BF-B06C-630D3BB574E5}" type="pres">
      <dgm:prSet presAssocID="{D5407647-9D49-4D94-AAE5-5CC651060788}" presName="hierChild3" presStyleCnt="0"/>
      <dgm:spPr/>
    </dgm:pt>
    <dgm:pt modelId="{58EACE76-B5A9-4A77-95A9-1797E5A5357B}" type="pres">
      <dgm:prSet presAssocID="{6C72D5EF-7982-4AB2-B3E6-C64F2EF6564D}" presName="hierRoot1" presStyleCnt="0">
        <dgm:presLayoutVars>
          <dgm:hierBranch val="init"/>
        </dgm:presLayoutVars>
      </dgm:prSet>
      <dgm:spPr/>
    </dgm:pt>
    <dgm:pt modelId="{5109BF39-01F9-45DC-9652-B5A7AFC09058}" type="pres">
      <dgm:prSet presAssocID="{6C72D5EF-7982-4AB2-B3E6-C64F2EF6564D}" presName="rootComposite1" presStyleCnt="0"/>
      <dgm:spPr/>
    </dgm:pt>
    <dgm:pt modelId="{7AB2AB54-19F2-4FD2-B9AF-CAB37D52670F}" type="pres">
      <dgm:prSet presAssocID="{6C72D5EF-7982-4AB2-B3E6-C64F2EF6564D}" presName="rootText1" presStyleLbl="node0" presStyleIdx="4" presStyleCnt="6">
        <dgm:presLayoutVars>
          <dgm:chPref val="3"/>
        </dgm:presLayoutVars>
      </dgm:prSet>
      <dgm:spPr/>
    </dgm:pt>
    <dgm:pt modelId="{EE4D6D4B-D38A-4870-A41D-0FC8D1ADD486}" type="pres">
      <dgm:prSet presAssocID="{6C72D5EF-7982-4AB2-B3E6-C64F2EF6564D}" presName="rootConnector1" presStyleLbl="node1" presStyleIdx="0" presStyleCnt="0"/>
      <dgm:spPr/>
    </dgm:pt>
    <dgm:pt modelId="{C15AE4E5-8016-45C6-88F8-29CBC6F938F7}" type="pres">
      <dgm:prSet presAssocID="{6C72D5EF-7982-4AB2-B3E6-C64F2EF6564D}" presName="hierChild2" presStyleCnt="0"/>
      <dgm:spPr/>
    </dgm:pt>
    <dgm:pt modelId="{EECF947B-64A3-402F-8F95-A684B857023E}" type="pres">
      <dgm:prSet presAssocID="{7E60FE8A-12B9-4EBA-8953-373614ECA28B}" presName="Name37" presStyleLbl="parChTrans1D2" presStyleIdx="10" presStyleCnt="16"/>
      <dgm:spPr/>
    </dgm:pt>
    <dgm:pt modelId="{053B7F80-0933-4409-8AB4-5B352D01EBB1}" type="pres">
      <dgm:prSet presAssocID="{4F6CF61B-BD2D-4D42-AD5D-557A01905AC0}" presName="hierRoot2" presStyleCnt="0">
        <dgm:presLayoutVars>
          <dgm:hierBranch val="init"/>
        </dgm:presLayoutVars>
      </dgm:prSet>
      <dgm:spPr/>
    </dgm:pt>
    <dgm:pt modelId="{3F27D9CA-7B2B-43C6-A806-CC7ABC009584}" type="pres">
      <dgm:prSet presAssocID="{4F6CF61B-BD2D-4D42-AD5D-557A01905AC0}" presName="rootComposite" presStyleCnt="0"/>
      <dgm:spPr/>
    </dgm:pt>
    <dgm:pt modelId="{0BAC1FF6-985C-4835-A9A2-C7139D4DCD59}" type="pres">
      <dgm:prSet presAssocID="{4F6CF61B-BD2D-4D42-AD5D-557A01905AC0}" presName="rootText" presStyleLbl="node2" presStyleIdx="10" presStyleCnt="16">
        <dgm:presLayoutVars>
          <dgm:chPref val="3"/>
        </dgm:presLayoutVars>
      </dgm:prSet>
      <dgm:spPr/>
    </dgm:pt>
    <dgm:pt modelId="{BCCFE654-98E4-4D51-9FEC-6D1431AAE5AB}" type="pres">
      <dgm:prSet presAssocID="{4F6CF61B-BD2D-4D42-AD5D-557A01905AC0}" presName="rootConnector" presStyleLbl="node2" presStyleIdx="10" presStyleCnt="16"/>
      <dgm:spPr/>
    </dgm:pt>
    <dgm:pt modelId="{1D5BDF48-0E17-453F-A7CE-DF4BB95727AC}" type="pres">
      <dgm:prSet presAssocID="{4F6CF61B-BD2D-4D42-AD5D-557A01905AC0}" presName="hierChild4" presStyleCnt="0"/>
      <dgm:spPr/>
    </dgm:pt>
    <dgm:pt modelId="{DAC82F69-3EDD-449C-92FC-6E84144AFCC9}" type="pres">
      <dgm:prSet presAssocID="{4F6CF61B-BD2D-4D42-AD5D-557A01905AC0}" presName="hierChild5" presStyleCnt="0"/>
      <dgm:spPr/>
    </dgm:pt>
    <dgm:pt modelId="{62711C9A-47E7-4341-A9EE-EE30A2958E7B}" type="pres">
      <dgm:prSet presAssocID="{C8B8C161-7449-4E87-858E-DD57C59E261F}" presName="Name37" presStyleLbl="parChTrans1D2" presStyleIdx="11" presStyleCnt="16"/>
      <dgm:spPr/>
    </dgm:pt>
    <dgm:pt modelId="{41911893-D690-410A-8589-57F1C4051A83}" type="pres">
      <dgm:prSet presAssocID="{1E8FADC7-0366-479A-A23D-EC446DF76CA7}" presName="hierRoot2" presStyleCnt="0">
        <dgm:presLayoutVars>
          <dgm:hierBranch val="init"/>
        </dgm:presLayoutVars>
      </dgm:prSet>
      <dgm:spPr/>
    </dgm:pt>
    <dgm:pt modelId="{05ABF064-D8E8-4110-8E56-107CC3E7EA13}" type="pres">
      <dgm:prSet presAssocID="{1E8FADC7-0366-479A-A23D-EC446DF76CA7}" presName="rootComposite" presStyleCnt="0"/>
      <dgm:spPr/>
    </dgm:pt>
    <dgm:pt modelId="{929D4226-66DB-457E-9DA1-DC41BB687D0F}" type="pres">
      <dgm:prSet presAssocID="{1E8FADC7-0366-479A-A23D-EC446DF76CA7}" presName="rootText" presStyleLbl="node2" presStyleIdx="11" presStyleCnt="16" custScaleX="137479" custScaleY="157974">
        <dgm:presLayoutVars>
          <dgm:chPref val="3"/>
        </dgm:presLayoutVars>
      </dgm:prSet>
      <dgm:spPr/>
    </dgm:pt>
    <dgm:pt modelId="{8AAB31F9-8F05-48C9-8D5D-64285615B6E5}" type="pres">
      <dgm:prSet presAssocID="{1E8FADC7-0366-479A-A23D-EC446DF76CA7}" presName="rootConnector" presStyleLbl="node2" presStyleIdx="11" presStyleCnt="16"/>
      <dgm:spPr/>
    </dgm:pt>
    <dgm:pt modelId="{FECDD8D6-0632-4277-BDD2-C8D41252E0B8}" type="pres">
      <dgm:prSet presAssocID="{1E8FADC7-0366-479A-A23D-EC446DF76CA7}" presName="hierChild4" presStyleCnt="0"/>
      <dgm:spPr/>
    </dgm:pt>
    <dgm:pt modelId="{ABC6C1FC-4B0F-415E-A143-A25A67810E43}" type="pres">
      <dgm:prSet presAssocID="{1E8FADC7-0366-479A-A23D-EC446DF76CA7}" presName="hierChild5" presStyleCnt="0"/>
      <dgm:spPr/>
    </dgm:pt>
    <dgm:pt modelId="{ED7C60B0-3DE0-42D2-B45D-BD6D572C4FF5}" type="pres">
      <dgm:prSet presAssocID="{6C72D5EF-7982-4AB2-B3E6-C64F2EF6564D}" presName="hierChild3" presStyleCnt="0"/>
      <dgm:spPr/>
    </dgm:pt>
    <dgm:pt modelId="{ECAF5A1C-D44E-456E-8067-9D2D127C7748}" type="pres">
      <dgm:prSet presAssocID="{924AE40E-0DC4-4E39-9E87-E801F2CB89B9}" presName="hierRoot1" presStyleCnt="0">
        <dgm:presLayoutVars>
          <dgm:hierBranch val="init"/>
        </dgm:presLayoutVars>
      </dgm:prSet>
      <dgm:spPr/>
    </dgm:pt>
    <dgm:pt modelId="{6CE489C1-EACE-40DF-96CF-1D4C55D2032C}" type="pres">
      <dgm:prSet presAssocID="{924AE40E-0DC4-4E39-9E87-E801F2CB89B9}" presName="rootComposite1" presStyleCnt="0"/>
      <dgm:spPr/>
    </dgm:pt>
    <dgm:pt modelId="{67E7B1E1-8E9A-46F0-AFA3-0596D5DD5E88}" type="pres">
      <dgm:prSet presAssocID="{924AE40E-0DC4-4E39-9E87-E801F2CB89B9}" presName="rootText1" presStyleLbl="node0" presStyleIdx="5" presStyleCnt="6">
        <dgm:presLayoutVars>
          <dgm:chPref val="3"/>
        </dgm:presLayoutVars>
      </dgm:prSet>
      <dgm:spPr/>
    </dgm:pt>
    <dgm:pt modelId="{7DE82186-8EB3-41B3-A22E-91C24F50EA9D}" type="pres">
      <dgm:prSet presAssocID="{924AE40E-0DC4-4E39-9E87-E801F2CB89B9}" presName="rootConnector1" presStyleLbl="node1" presStyleIdx="0" presStyleCnt="0"/>
      <dgm:spPr/>
    </dgm:pt>
    <dgm:pt modelId="{EB0E6A9C-D444-4EE5-AFD4-18FC4DD46425}" type="pres">
      <dgm:prSet presAssocID="{924AE40E-0DC4-4E39-9E87-E801F2CB89B9}" presName="hierChild2" presStyleCnt="0"/>
      <dgm:spPr/>
    </dgm:pt>
    <dgm:pt modelId="{103124E2-C0E8-4AAD-8E51-EFAEDF87BA52}" type="pres">
      <dgm:prSet presAssocID="{DCA0060E-B2FF-4050-99F2-FFD8658F0FD0}" presName="Name37" presStyleLbl="parChTrans1D2" presStyleIdx="12" presStyleCnt="16"/>
      <dgm:spPr/>
    </dgm:pt>
    <dgm:pt modelId="{58570543-4C03-4818-97CB-82B29DF2110E}" type="pres">
      <dgm:prSet presAssocID="{75163568-B6F8-4AE5-A15F-8EFEFF94E427}" presName="hierRoot2" presStyleCnt="0">
        <dgm:presLayoutVars>
          <dgm:hierBranch val="init"/>
        </dgm:presLayoutVars>
      </dgm:prSet>
      <dgm:spPr/>
    </dgm:pt>
    <dgm:pt modelId="{75449AC8-A8D5-4E02-B35E-777E722F0FF3}" type="pres">
      <dgm:prSet presAssocID="{75163568-B6F8-4AE5-A15F-8EFEFF94E427}" presName="rootComposite" presStyleCnt="0"/>
      <dgm:spPr/>
    </dgm:pt>
    <dgm:pt modelId="{9F7394A9-DBCA-4F22-81A1-C6ED34C35F73}" type="pres">
      <dgm:prSet presAssocID="{75163568-B6F8-4AE5-A15F-8EFEFF94E427}" presName="rootText" presStyleLbl="node2" presStyleIdx="12" presStyleCnt="16">
        <dgm:presLayoutVars>
          <dgm:chPref val="3"/>
        </dgm:presLayoutVars>
      </dgm:prSet>
      <dgm:spPr/>
    </dgm:pt>
    <dgm:pt modelId="{7C2DE4EE-0F2A-49E5-8E71-C079D50FFEB9}" type="pres">
      <dgm:prSet presAssocID="{75163568-B6F8-4AE5-A15F-8EFEFF94E427}" presName="rootConnector" presStyleLbl="node2" presStyleIdx="12" presStyleCnt="16"/>
      <dgm:spPr/>
    </dgm:pt>
    <dgm:pt modelId="{B8B923E6-5B6F-4E98-98A1-8BD3F76EFEAF}" type="pres">
      <dgm:prSet presAssocID="{75163568-B6F8-4AE5-A15F-8EFEFF94E427}" presName="hierChild4" presStyleCnt="0"/>
      <dgm:spPr/>
    </dgm:pt>
    <dgm:pt modelId="{C29C964C-BC68-435A-B267-DFCA0579BF7F}" type="pres">
      <dgm:prSet presAssocID="{8FFFC3B4-5FA8-4B90-ACF8-90FF01908EFE}" presName="Name37" presStyleLbl="parChTrans1D3" presStyleIdx="16" presStyleCnt="23"/>
      <dgm:spPr/>
    </dgm:pt>
    <dgm:pt modelId="{E8A5256B-9C65-4B64-8D27-24E68F2352CD}" type="pres">
      <dgm:prSet presAssocID="{845DC6E6-9DF3-4A85-8579-4D5D52AEF12D}" presName="hierRoot2" presStyleCnt="0">
        <dgm:presLayoutVars>
          <dgm:hierBranch val="init"/>
        </dgm:presLayoutVars>
      </dgm:prSet>
      <dgm:spPr/>
    </dgm:pt>
    <dgm:pt modelId="{060F5244-CE8C-496F-BD0E-A499BD63DE46}" type="pres">
      <dgm:prSet presAssocID="{845DC6E6-9DF3-4A85-8579-4D5D52AEF12D}" presName="rootComposite" presStyleCnt="0"/>
      <dgm:spPr/>
    </dgm:pt>
    <dgm:pt modelId="{C3254BAB-80D0-4304-8B0D-7CCD0BBE1BEF}" type="pres">
      <dgm:prSet presAssocID="{845DC6E6-9DF3-4A85-8579-4D5D52AEF12D}" presName="rootText" presStyleLbl="node3" presStyleIdx="16" presStyleCnt="23">
        <dgm:presLayoutVars>
          <dgm:chPref val="3"/>
        </dgm:presLayoutVars>
      </dgm:prSet>
      <dgm:spPr/>
    </dgm:pt>
    <dgm:pt modelId="{6035A55D-B340-46DC-8F20-F5B0EF65937E}" type="pres">
      <dgm:prSet presAssocID="{845DC6E6-9DF3-4A85-8579-4D5D52AEF12D}" presName="rootConnector" presStyleLbl="node3" presStyleIdx="16" presStyleCnt="23"/>
      <dgm:spPr/>
    </dgm:pt>
    <dgm:pt modelId="{491EF7FE-025F-4581-BF78-D32B861A0A36}" type="pres">
      <dgm:prSet presAssocID="{845DC6E6-9DF3-4A85-8579-4D5D52AEF12D}" presName="hierChild4" presStyleCnt="0"/>
      <dgm:spPr/>
    </dgm:pt>
    <dgm:pt modelId="{477D0328-1CBE-43FF-86A8-5C37658ED8CA}" type="pres">
      <dgm:prSet presAssocID="{845DC6E6-9DF3-4A85-8579-4D5D52AEF12D}" presName="hierChild5" presStyleCnt="0"/>
      <dgm:spPr/>
    </dgm:pt>
    <dgm:pt modelId="{9595916F-45A1-422F-A0A3-F7F4DDA2AB45}" type="pres">
      <dgm:prSet presAssocID="{A0062D3F-0D4A-4749-AB85-7F6B4C091C89}" presName="Name37" presStyleLbl="parChTrans1D3" presStyleIdx="17" presStyleCnt="23"/>
      <dgm:spPr/>
    </dgm:pt>
    <dgm:pt modelId="{C7500BEB-9B48-4078-B999-CC4F368E7958}" type="pres">
      <dgm:prSet presAssocID="{4FAF7276-B7D9-4244-AC6A-0645D0043B7D}" presName="hierRoot2" presStyleCnt="0">
        <dgm:presLayoutVars>
          <dgm:hierBranch val="init"/>
        </dgm:presLayoutVars>
      </dgm:prSet>
      <dgm:spPr/>
    </dgm:pt>
    <dgm:pt modelId="{124FE0CC-8AAC-4FDE-9236-5E2A48C9BD70}" type="pres">
      <dgm:prSet presAssocID="{4FAF7276-B7D9-4244-AC6A-0645D0043B7D}" presName="rootComposite" presStyleCnt="0"/>
      <dgm:spPr/>
    </dgm:pt>
    <dgm:pt modelId="{D444A49E-A7A4-483A-9960-E7BCC12C3846}" type="pres">
      <dgm:prSet presAssocID="{4FAF7276-B7D9-4244-AC6A-0645D0043B7D}" presName="rootText" presStyleLbl="node3" presStyleIdx="17" presStyleCnt="23">
        <dgm:presLayoutVars>
          <dgm:chPref val="3"/>
        </dgm:presLayoutVars>
      </dgm:prSet>
      <dgm:spPr/>
    </dgm:pt>
    <dgm:pt modelId="{2FEFEFAF-F34E-4356-89BF-36477DE64961}" type="pres">
      <dgm:prSet presAssocID="{4FAF7276-B7D9-4244-AC6A-0645D0043B7D}" presName="rootConnector" presStyleLbl="node3" presStyleIdx="17" presStyleCnt="23"/>
      <dgm:spPr/>
    </dgm:pt>
    <dgm:pt modelId="{81E6A987-E7FF-4557-AD9B-11FBD5816B48}" type="pres">
      <dgm:prSet presAssocID="{4FAF7276-B7D9-4244-AC6A-0645D0043B7D}" presName="hierChild4" presStyleCnt="0"/>
      <dgm:spPr/>
    </dgm:pt>
    <dgm:pt modelId="{EEE8C801-E703-43F0-B8D3-EEEDAE937614}" type="pres">
      <dgm:prSet presAssocID="{4FAF7276-B7D9-4244-AC6A-0645D0043B7D}" presName="hierChild5" presStyleCnt="0"/>
      <dgm:spPr/>
    </dgm:pt>
    <dgm:pt modelId="{1CCD02E5-5957-4431-BEC8-8DA4A1B54399}" type="pres">
      <dgm:prSet presAssocID="{5AA4397E-DF52-4429-AFAC-73C955961488}" presName="Name37" presStyleLbl="parChTrans1D3" presStyleIdx="18" presStyleCnt="23"/>
      <dgm:spPr/>
    </dgm:pt>
    <dgm:pt modelId="{45E6B074-2518-4F0A-970C-DE67E361AC45}" type="pres">
      <dgm:prSet presAssocID="{75547F0C-5064-4674-AC03-D0440F83A7F2}" presName="hierRoot2" presStyleCnt="0">
        <dgm:presLayoutVars>
          <dgm:hierBranch val="init"/>
        </dgm:presLayoutVars>
      </dgm:prSet>
      <dgm:spPr/>
    </dgm:pt>
    <dgm:pt modelId="{CC5B2300-3F1C-4A1E-B725-1E1AAC024A56}" type="pres">
      <dgm:prSet presAssocID="{75547F0C-5064-4674-AC03-D0440F83A7F2}" presName="rootComposite" presStyleCnt="0"/>
      <dgm:spPr/>
    </dgm:pt>
    <dgm:pt modelId="{39E78AED-CF7E-4F5A-B631-A1CADF4B2D01}" type="pres">
      <dgm:prSet presAssocID="{75547F0C-5064-4674-AC03-D0440F83A7F2}" presName="rootText" presStyleLbl="node3" presStyleIdx="18" presStyleCnt="23">
        <dgm:presLayoutVars>
          <dgm:chPref val="3"/>
        </dgm:presLayoutVars>
      </dgm:prSet>
      <dgm:spPr/>
    </dgm:pt>
    <dgm:pt modelId="{DF1DD116-E323-4AE1-BE1B-C2BED6B05026}" type="pres">
      <dgm:prSet presAssocID="{75547F0C-5064-4674-AC03-D0440F83A7F2}" presName="rootConnector" presStyleLbl="node3" presStyleIdx="18" presStyleCnt="23"/>
      <dgm:spPr/>
    </dgm:pt>
    <dgm:pt modelId="{E19F5E0F-E751-4219-833E-7CD246258D6A}" type="pres">
      <dgm:prSet presAssocID="{75547F0C-5064-4674-AC03-D0440F83A7F2}" presName="hierChild4" presStyleCnt="0"/>
      <dgm:spPr/>
    </dgm:pt>
    <dgm:pt modelId="{39874C5B-7A1B-4AB1-8A9F-023736BEE468}" type="pres">
      <dgm:prSet presAssocID="{75547F0C-5064-4674-AC03-D0440F83A7F2}" presName="hierChild5" presStyleCnt="0"/>
      <dgm:spPr/>
    </dgm:pt>
    <dgm:pt modelId="{2AA7DC07-2ECB-4209-BAE0-9FF9F9FB3344}" type="pres">
      <dgm:prSet presAssocID="{75163568-B6F8-4AE5-A15F-8EFEFF94E427}" presName="hierChild5" presStyleCnt="0"/>
      <dgm:spPr/>
    </dgm:pt>
    <dgm:pt modelId="{34DCF055-8A4E-42B6-AFD6-B36B97776951}" type="pres">
      <dgm:prSet presAssocID="{C42CC031-C9A9-4755-B933-A418A6EB85A2}" presName="Name37" presStyleLbl="parChTrans1D2" presStyleIdx="13" presStyleCnt="16"/>
      <dgm:spPr/>
    </dgm:pt>
    <dgm:pt modelId="{B76EEA82-6D99-46F8-90B8-E9E15014BBE3}" type="pres">
      <dgm:prSet presAssocID="{CD6DFFCC-5BDB-4838-B68D-DF6734FFCE79}" presName="hierRoot2" presStyleCnt="0">
        <dgm:presLayoutVars>
          <dgm:hierBranch val="init"/>
        </dgm:presLayoutVars>
      </dgm:prSet>
      <dgm:spPr/>
    </dgm:pt>
    <dgm:pt modelId="{D1F1423A-83A9-45C2-9A2E-ECC2355E42B1}" type="pres">
      <dgm:prSet presAssocID="{CD6DFFCC-5BDB-4838-B68D-DF6734FFCE79}" presName="rootComposite" presStyleCnt="0"/>
      <dgm:spPr/>
    </dgm:pt>
    <dgm:pt modelId="{5AA86F8B-7B90-4719-BE74-491E450AEF6F}" type="pres">
      <dgm:prSet presAssocID="{CD6DFFCC-5BDB-4838-B68D-DF6734FFCE79}" presName="rootText" presStyleLbl="node2" presStyleIdx="13" presStyleCnt="16">
        <dgm:presLayoutVars>
          <dgm:chPref val="3"/>
        </dgm:presLayoutVars>
      </dgm:prSet>
      <dgm:spPr/>
    </dgm:pt>
    <dgm:pt modelId="{57C45385-B4F5-4D43-9C43-A511AE2EEBD5}" type="pres">
      <dgm:prSet presAssocID="{CD6DFFCC-5BDB-4838-B68D-DF6734FFCE79}" presName="rootConnector" presStyleLbl="node2" presStyleIdx="13" presStyleCnt="16"/>
      <dgm:spPr/>
    </dgm:pt>
    <dgm:pt modelId="{5362EF74-FF24-4411-8A51-F8C50738895D}" type="pres">
      <dgm:prSet presAssocID="{CD6DFFCC-5BDB-4838-B68D-DF6734FFCE79}" presName="hierChild4" presStyleCnt="0"/>
      <dgm:spPr/>
    </dgm:pt>
    <dgm:pt modelId="{75D44EA9-AD3A-4661-A9BC-D122FAD5C5ED}" type="pres">
      <dgm:prSet presAssocID="{1626A21A-1F78-4FC7-9BCD-E03B63B66070}" presName="Name37" presStyleLbl="parChTrans1D3" presStyleIdx="19" presStyleCnt="23"/>
      <dgm:spPr/>
    </dgm:pt>
    <dgm:pt modelId="{70478261-C4DC-459E-BD02-C574C293FE1B}" type="pres">
      <dgm:prSet presAssocID="{4430FEEA-D055-4019-9F51-B63BED06EB92}" presName="hierRoot2" presStyleCnt="0">
        <dgm:presLayoutVars>
          <dgm:hierBranch val="init"/>
        </dgm:presLayoutVars>
      </dgm:prSet>
      <dgm:spPr/>
    </dgm:pt>
    <dgm:pt modelId="{36AF7119-E6F0-4140-BCE1-F1EE45F733BA}" type="pres">
      <dgm:prSet presAssocID="{4430FEEA-D055-4019-9F51-B63BED06EB92}" presName="rootComposite" presStyleCnt="0"/>
      <dgm:spPr/>
    </dgm:pt>
    <dgm:pt modelId="{471869A0-ADF2-44ED-848B-D9045E9635BA}" type="pres">
      <dgm:prSet presAssocID="{4430FEEA-D055-4019-9F51-B63BED06EB92}" presName="rootText" presStyleLbl="node3" presStyleIdx="19" presStyleCnt="23" custScaleX="125346" custScaleY="168632">
        <dgm:presLayoutVars>
          <dgm:chPref val="3"/>
        </dgm:presLayoutVars>
      </dgm:prSet>
      <dgm:spPr/>
    </dgm:pt>
    <dgm:pt modelId="{4318FBBD-17AF-42F6-ABC3-F94DE5CC4242}" type="pres">
      <dgm:prSet presAssocID="{4430FEEA-D055-4019-9F51-B63BED06EB92}" presName="rootConnector" presStyleLbl="node3" presStyleIdx="19" presStyleCnt="23"/>
      <dgm:spPr/>
    </dgm:pt>
    <dgm:pt modelId="{5F385F0C-29FF-4C4F-A70F-80A413465D98}" type="pres">
      <dgm:prSet presAssocID="{4430FEEA-D055-4019-9F51-B63BED06EB92}" presName="hierChild4" presStyleCnt="0"/>
      <dgm:spPr/>
    </dgm:pt>
    <dgm:pt modelId="{63511B34-2EDA-4482-B7E7-FB7336E8D4F2}" type="pres">
      <dgm:prSet presAssocID="{4430FEEA-D055-4019-9F51-B63BED06EB92}" presName="hierChild5" presStyleCnt="0"/>
      <dgm:spPr/>
    </dgm:pt>
    <dgm:pt modelId="{6CD064EA-ACBC-48A3-ADE0-C88FF9C02D32}" type="pres">
      <dgm:prSet presAssocID="{C5D53B3A-FFC3-4CE1-A4B5-E8E42A3B2808}" presName="Name37" presStyleLbl="parChTrans1D3" presStyleIdx="20" presStyleCnt="23"/>
      <dgm:spPr/>
    </dgm:pt>
    <dgm:pt modelId="{F6C3AC95-4C2F-415A-9588-C77C097792D7}" type="pres">
      <dgm:prSet presAssocID="{4BE3E2CB-C665-4BB7-ACFC-103C1216C3BC}" presName="hierRoot2" presStyleCnt="0">
        <dgm:presLayoutVars>
          <dgm:hierBranch val="init"/>
        </dgm:presLayoutVars>
      </dgm:prSet>
      <dgm:spPr/>
    </dgm:pt>
    <dgm:pt modelId="{8213EF41-D699-4755-8B8F-D690E7A21F0D}" type="pres">
      <dgm:prSet presAssocID="{4BE3E2CB-C665-4BB7-ACFC-103C1216C3BC}" presName="rootComposite" presStyleCnt="0"/>
      <dgm:spPr/>
    </dgm:pt>
    <dgm:pt modelId="{E97679A0-E594-469D-804C-50114467943C}" type="pres">
      <dgm:prSet presAssocID="{4BE3E2CB-C665-4BB7-ACFC-103C1216C3BC}" presName="rootText" presStyleLbl="node3" presStyleIdx="20" presStyleCnt="23">
        <dgm:presLayoutVars>
          <dgm:chPref val="3"/>
        </dgm:presLayoutVars>
      </dgm:prSet>
      <dgm:spPr/>
    </dgm:pt>
    <dgm:pt modelId="{E45FB3C9-BD3E-4C2C-8CFF-D022D468F619}" type="pres">
      <dgm:prSet presAssocID="{4BE3E2CB-C665-4BB7-ACFC-103C1216C3BC}" presName="rootConnector" presStyleLbl="node3" presStyleIdx="20" presStyleCnt="23"/>
      <dgm:spPr/>
    </dgm:pt>
    <dgm:pt modelId="{B59308DD-6252-4392-B147-F9E4BB5FC4CA}" type="pres">
      <dgm:prSet presAssocID="{4BE3E2CB-C665-4BB7-ACFC-103C1216C3BC}" presName="hierChild4" presStyleCnt="0"/>
      <dgm:spPr/>
    </dgm:pt>
    <dgm:pt modelId="{17843604-8D3F-42B8-834A-33E8322C5A02}" type="pres">
      <dgm:prSet presAssocID="{4BE3E2CB-C665-4BB7-ACFC-103C1216C3BC}" presName="hierChild5" presStyleCnt="0"/>
      <dgm:spPr/>
    </dgm:pt>
    <dgm:pt modelId="{30A298F8-6B51-4E39-8D9C-05A4927133B6}" type="pres">
      <dgm:prSet presAssocID="{69A619F8-A322-496E-B5BA-5DB241985632}" presName="Name37" presStyleLbl="parChTrans1D3" presStyleIdx="21" presStyleCnt="23"/>
      <dgm:spPr/>
    </dgm:pt>
    <dgm:pt modelId="{5818C03C-5EFC-4F8F-82BC-FB5AB3634504}" type="pres">
      <dgm:prSet presAssocID="{D84098E2-2266-4DE2-9564-248C38FE6E22}" presName="hierRoot2" presStyleCnt="0">
        <dgm:presLayoutVars>
          <dgm:hierBranch val="init"/>
        </dgm:presLayoutVars>
      </dgm:prSet>
      <dgm:spPr/>
    </dgm:pt>
    <dgm:pt modelId="{03E636C5-129B-4F16-9087-A1E65B6C46BB}" type="pres">
      <dgm:prSet presAssocID="{D84098E2-2266-4DE2-9564-248C38FE6E22}" presName="rootComposite" presStyleCnt="0"/>
      <dgm:spPr/>
    </dgm:pt>
    <dgm:pt modelId="{94241428-AB32-46CC-AEEB-CA800C287C25}" type="pres">
      <dgm:prSet presAssocID="{D84098E2-2266-4DE2-9564-248C38FE6E22}" presName="rootText" presStyleLbl="node3" presStyleIdx="21" presStyleCnt="23">
        <dgm:presLayoutVars>
          <dgm:chPref val="3"/>
        </dgm:presLayoutVars>
      </dgm:prSet>
      <dgm:spPr/>
    </dgm:pt>
    <dgm:pt modelId="{9AD7C261-D1F9-4AEB-8EB3-E2DF7206A7C3}" type="pres">
      <dgm:prSet presAssocID="{D84098E2-2266-4DE2-9564-248C38FE6E22}" presName="rootConnector" presStyleLbl="node3" presStyleIdx="21" presStyleCnt="23"/>
      <dgm:spPr/>
    </dgm:pt>
    <dgm:pt modelId="{DC025E39-6843-4398-9DF7-A42FE66251CF}" type="pres">
      <dgm:prSet presAssocID="{D84098E2-2266-4DE2-9564-248C38FE6E22}" presName="hierChild4" presStyleCnt="0"/>
      <dgm:spPr/>
    </dgm:pt>
    <dgm:pt modelId="{8D45CDEA-5BAF-4D57-987F-D68643DFA56A}" type="pres">
      <dgm:prSet presAssocID="{D84098E2-2266-4DE2-9564-248C38FE6E22}" presName="hierChild5" presStyleCnt="0"/>
      <dgm:spPr/>
    </dgm:pt>
    <dgm:pt modelId="{68DCB6C6-ADAD-4817-B109-9899994A3933}" type="pres">
      <dgm:prSet presAssocID="{529B7A2A-6B6C-4A17-B6BB-4C3FEC29350D}" presName="Name37" presStyleLbl="parChTrans1D3" presStyleIdx="22" presStyleCnt="23"/>
      <dgm:spPr/>
    </dgm:pt>
    <dgm:pt modelId="{FACCFCE6-061A-4C74-A46C-E6DB01505B66}" type="pres">
      <dgm:prSet presAssocID="{9EEA08EC-F555-4E8F-9BE1-6851A8579564}" presName="hierRoot2" presStyleCnt="0">
        <dgm:presLayoutVars>
          <dgm:hierBranch val="init"/>
        </dgm:presLayoutVars>
      </dgm:prSet>
      <dgm:spPr/>
    </dgm:pt>
    <dgm:pt modelId="{9BAE43D1-50C9-478F-8B7D-F4354EC6DBE2}" type="pres">
      <dgm:prSet presAssocID="{9EEA08EC-F555-4E8F-9BE1-6851A8579564}" presName="rootComposite" presStyleCnt="0"/>
      <dgm:spPr/>
    </dgm:pt>
    <dgm:pt modelId="{F0503B45-4160-49AA-9C38-C7BEBDAF267E}" type="pres">
      <dgm:prSet presAssocID="{9EEA08EC-F555-4E8F-9BE1-6851A8579564}" presName="rootText" presStyleLbl="node3" presStyleIdx="22" presStyleCnt="23">
        <dgm:presLayoutVars>
          <dgm:chPref val="3"/>
        </dgm:presLayoutVars>
      </dgm:prSet>
      <dgm:spPr/>
    </dgm:pt>
    <dgm:pt modelId="{A4BD0315-B803-44C6-9D90-92AB2FCAF1BE}" type="pres">
      <dgm:prSet presAssocID="{9EEA08EC-F555-4E8F-9BE1-6851A8579564}" presName="rootConnector" presStyleLbl="node3" presStyleIdx="22" presStyleCnt="23"/>
      <dgm:spPr/>
    </dgm:pt>
    <dgm:pt modelId="{B54AD963-967C-419A-A278-2FC3AAE1EF59}" type="pres">
      <dgm:prSet presAssocID="{9EEA08EC-F555-4E8F-9BE1-6851A8579564}" presName="hierChild4" presStyleCnt="0"/>
      <dgm:spPr/>
    </dgm:pt>
    <dgm:pt modelId="{7D67E500-B8C5-4B4D-8F1F-665E484B7C2A}" type="pres">
      <dgm:prSet presAssocID="{9EEA08EC-F555-4E8F-9BE1-6851A8579564}" presName="hierChild5" presStyleCnt="0"/>
      <dgm:spPr/>
    </dgm:pt>
    <dgm:pt modelId="{B19824EC-2CC9-451E-A699-23A1E574D079}" type="pres">
      <dgm:prSet presAssocID="{CD6DFFCC-5BDB-4838-B68D-DF6734FFCE79}" presName="hierChild5" presStyleCnt="0"/>
      <dgm:spPr/>
    </dgm:pt>
    <dgm:pt modelId="{3BC5105A-A4E9-42E4-920D-67ACCC5A8DFF}" type="pres">
      <dgm:prSet presAssocID="{9F310CB5-14BF-4A4B-B9AD-959AB12D996D}" presName="Name37" presStyleLbl="parChTrans1D2" presStyleIdx="14" presStyleCnt="16"/>
      <dgm:spPr/>
    </dgm:pt>
    <dgm:pt modelId="{8C703946-4042-4841-948C-1200A179ED0B}" type="pres">
      <dgm:prSet presAssocID="{ED5F6D4B-CBA9-4DA0-BB17-DF65EE30BD0F}" presName="hierRoot2" presStyleCnt="0">
        <dgm:presLayoutVars>
          <dgm:hierBranch val="init"/>
        </dgm:presLayoutVars>
      </dgm:prSet>
      <dgm:spPr/>
    </dgm:pt>
    <dgm:pt modelId="{6A9FEAED-F932-47F4-88F7-80E7232AB648}" type="pres">
      <dgm:prSet presAssocID="{ED5F6D4B-CBA9-4DA0-BB17-DF65EE30BD0F}" presName="rootComposite" presStyleCnt="0"/>
      <dgm:spPr/>
    </dgm:pt>
    <dgm:pt modelId="{CA580A7A-27C3-46F0-BC4A-77898F6540FF}" type="pres">
      <dgm:prSet presAssocID="{ED5F6D4B-CBA9-4DA0-BB17-DF65EE30BD0F}" presName="rootText" presStyleLbl="node2" presStyleIdx="14" presStyleCnt="16">
        <dgm:presLayoutVars>
          <dgm:chPref val="3"/>
        </dgm:presLayoutVars>
      </dgm:prSet>
      <dgm:spPr/>
    </dgm:pt>
    <dgm:pt modelId="{F406BD9D-5326-4A66-A40D-502EB17FAEF5}" type="pres">
      <dgm:prSet presAssocID="{ED5F6D4B-CBA9-4DA0-BB17-DF65EE30BD0F}" presName="rootConnector" presStyleLbl="node2" presStyleIdx="14" presStyleCnt="16"/>
      <dgm:spPr/>
    </dgm:pt>
    <dgm:pt modelId="{54DA5CC3-1418-40B5-AEED-C0A1CBE30780}" type="pres">
      <dgm:prSet presAssocID="{ED5F6D4B-CBA9-4DA0-BB17-DF65EE30BD0F}" presName="hierChild4" presStyleCnt="0"/>
      <dgm:spPr/>
    </dgm:pt>
    <dgm:pt modelId="{1D69F444-33D5-4330-A528-A3071C2BC40E}" type="pres">
      <dgm:prSet presAssocID="{ED5F6D4B-CBA9-4DA0-BB17-DF65EE30BD0F}" presName="hierChild5" presStyleCnt="0"/>
      <dgm:spPr/>
    </dgm:pt>
    <dgm:pt modelId="{77A0CAFA-2A1F-41AA-B431-51613CE26F02}" type="pres">
      <dgm:prSet presAssocID="{2C6CD327-736B-49FE-AC57-B9D1C339F66B}" presName="Name37" presStyleLbl="parChTrans1D2" presStyleIdx="15" presStyleCnt="16"/>
      <dgm:spPr/>
    </dgm:pt>
    <dgm:pt modelId="{13A57650-12BF-4618-8E9C-3F3730A91AF7}" type="pres">
      <dgm:prSet presAssocID="{B118FA82-8B01-43C3-87EF-0D74392D2F78}" presName="hierRoot2" presStyleCnt="0">
        <dgm:presLayoutVars>
          <dgm:hierBranch val="init"/>
        </dgm:presLayoutVars>
      </dgm:prSet>
      <dgm:spPr/>
    </dgm:pt>
    <dgm:pt modelId="{5D3C4FCA-1C60-4E7C-8D9D-89EC2552A19A}" type="pres">
      <dgm:prSet presAssocID="{B118FA82-8B01-43C3-87EF-0D74392D2F78}" presName="rootComposite" presStyleCnt="0"/>
      <dgm:spPr/>
    </dgm:pt>
    <dgm:pt modelId="{5101E287-9D59-4189-984E-95B6DDA3D0C9}" type="pres">
      <dgm:prSet presAssocID="{B118FA82-8B01-43C3-87EF-0D74392D2F78}" presName="rootText" presStyleLbl="node2" presStyleIdx="15" presStyleCnt="16" custScaleX="178739" custScaleY="120107">
        <dgm:presLayoutVars>
          <dgm:chPref val="3"/>
        </dgm:presLayoutVars>
      </dgm:prSet>
      <dgm:spPr/>
    </dgm:pt>
    <dgm:pt modelId="{D91CA7BF-A89E-41EB-BDB8-CBD93E6D41B9}" type="pres">
      <dgm:prSet presAssocID="{B118FA82-8B01-43C3-87EF-0D74392D2F78}" presName="rootConnector" presStyleLbl="node2" presStyleIdx="15" presStyleCnt="16"/>
      <dgm:spPr/>
    </dgm:pt>
    <dgm:pt modelId="{42D9515F-82EF-4252-91A3-DAA1C5805CDC}" type="pres">
      <dgm:prSet presAssocID="{B118FA82-8B01-43C3-87EF-0D74392D2F78}" presName="hierChild4" presStyleCnt="0"/>
      <dgm:spPr/>
    </dgm:pt>
    <dgm:pt modelId="{EAB5744E-F879-4D2F-93DA-9377A8DBC6D6}" type="pres">
      <dgm:prSet presAssocID="{B118FA82-8B01-43C3-87EF-0D74392D2F78}" presName="hierChild5" presStyleCnt="0"/>
      <dgm:spPr/>
    </dgm:pt>
    <dgm:pt modelId="{CD9C73C7-30B4-4D8B-93E8-CB3F52D62A2A}" type="pres">
      <dgm:prSet presAssocID="{924AE40E-0DC4-4E39-9E87-E801F2CB89B9}" presName="hierChild3" presStyleCnt="0"/>
      <dgm:spPr/>
    </dgm:pt>
  </dgm:ptLst>
  <dgm:cxnLst>
    <dgm:cxn modelId="{BD20A400-EF05-4925-85B7-F4067068B7F9}" type="presOf" srcId="{44B282D1-C8DE-46D6-92CE-7198388F5052}" destId="{B638D676-50A6-4D51-BB17-F3A96766F0BC}" srcOrd="0" destOrd="0" presId="urn:microsoft.com/office/officeart/2005/8/layout/orgChart1"/>
    <dgm:cxn modelId="{BC345B02-38DF-4526-96C6-5C42C0A4ABFE}" type="presOf" srcId="{547BE3FF-5148-4CBE-912A-B7E3128D7ED4}" destId="{BC52524D-43CC-412C-88A0-054E74E40A4E}" srcOrd="0" destOrd="0" presId="urn:microsoft.com/office/officeart/2005/8/layout/orgChart1"/>
    <dgm:cxn modelId="{0FD19604-B344-4877-B325-1B83805EB47F}" type="presOf" srcId="{9F310CB5-14BF-4A4B-B9AD-959AB12D996D}" destId="{3BC5105A-A4E9-42E4-920D-67ACCC5A8DFF}" srcOrd="0" destOrd="0" presId="urn:microsoft.com/office/officeart/2005/8/layout/orgChart1"/>
    <dgm:cxn modelId="{15CBF804-F4B5-421B-BB52-5C4F1573C299}" type="presOf" srcId="{ED25D4C6-85F4-4175-BDC9-08F2E9D2A394}" destId="{FB1EB062-1892-4C1C-B5B2-3C6E458753EC}" srcOrd="1" destOrd="0" presId="urn:microsoft.com/office/officeart/2005/8/layout/orgChart1"/>
    <dgm:cxn modelId="{B51C1E06-79A4-4BD0-BBAF-DD626B52F8BA}" type="presOf" srcId="{6C6C9B2D-A733-42C3-AB22-B39128F0DE04}" destId="{B3CF228B-07F3-44AC-BC82-B0F9CBB3C162}" srcOrd="0" destOrd="0" presId="urn:microsoft.com/office/officeart/2005/8/layout/orgChart1"/>
    <dgm:cxn modelId="{CEAC6106-0191-4B7E-BD5D-EC13E9FFC1F7}" type="presOf" srcId="{A0A17382-CFC5-4A06-970B-4AF242F2986F}" destId="{1467A2C6-E88C-4D3A-839D-E36B3F277AFA}" srcOrd="0" destOrd="0" presId="urn:microsoft.com/office/officeart/2005/8/layout/orgChart1"/>
    <dgm:cxn modelId="{2E3E4A09-3AA4-41F4-97B7-736201C97E74}" type="presOf" srcId="{7E60FE8A-12B9-4EBA-8953-373614ECA28B}" destId="{EECF947B-64A3-402F-8F95-A684B857023E}" srcOrd="0" destOrd="0" presId="urn:microsoft.com/office/officeart/2005/8/layout/orgChart1"/>
    <dgm:cxn modelId="{652A8609-1930-4CD5-9258-3F94CB08C998}" type="presOf" srcId="{D84098E2-2266-4DE2-9564-248C38FE6E22}" destId="{9AD7C261-D1F9-4AEB-8EB3-E2DF7206A7C3}" srcOrd="1" destOrd="0" presId="urn:microsoft.com/office/officeart/2005/8/layout/orgChart1"/>
    <dgm:cxn modelId="{941BD609-B5B8-4088-AAB5-DDC0D48FC172}" srcId="{14B501D0-8E01-475E-B28F-16ECBC15BF7E}" destId="{E61E0E64-1DDC-47C5-A59F-E7F01A3536FB}" srcOrd="1" destOrd="0" parTransId="{40384B3E-69F9-4D1A-BDBD-73DEA1686595}" sibTransId="{D19577EE-10F5-44A0-B01E-975D89D276A5}"/>
    <dgm:cxn modelId="{C1DD3D0A-94E1-4DB5-A15A-656465E2631A}" srcId="{538F769C-848A-4A11-8758-583B3A448491}" destId="{A600F7E6-AF2E-41FC-8AC8-1BE6EA4CE956}" srcOrd="3" destOrd="0" parTransId="{9083C86D-8FDF-4554-89C7-1B55C13AA780}" sibTransId="{D3838F21-EE0D-4058-8526-A0F1D7F5B294}"/>
    <dgm:cxn modelId="{471D520A-1C1E-4240-99F8-8261D33267DD}" srcId="{2B6C498D-B97D-49A8-B8C6-018859C2754B}" destId="{1CC06167-577D-4E9E-BACB-BA490D3691B3}" srcOrd="3" destOrd="0" parTransId="{0436A9FB-09CA-492E-8D20-638203D60B49}" sibTransId="{A735D678-A5EA-4787-A928-77206C095C87}"/>
    <dgm:cxn modelId="{486F860A-45B9-474C-9CB8-3F53B7853932}" type="presOf" srcId="{D0DB1FBE-F84D-4C4E-B53D-6846D35FDCBB}" destId="{E6870521-0E5D-4D73-B1A3-3062FD6168DA}" srcOrd="0" destOrd="0" presId="urn:microsoft.com/office/officeart/2005/8/layout/orgChart1"/>
    <dgm:cxn modelId="{4ACEEC0A-D3C6-4F5C-AC8A-65CF4BDEA9D6}" type="presOf" srcId="{0C688745-18DA-4BC6-8297-8A9B8E692D8E}" destId="{61D5B387-4189-4824-8D97-A7D8B964B030}" srcOrd="0" destOrd="0" presId="urn:microsoft.com/office/officeart/2005/8/layout/orgChart1"/>
    <dgm:cxn modelId="{E9B64A0B-4C4F-4655-A10E-E2494B773B47}" type="presOf" srcId="{12C078D5-E3CE-4DA9-B791-B45EA16C317C}" destId="{E0C6C1ED-46C8-4464-B2D3-692633E7B9EA}" srcOrd="0" destOrd="0" presId="urn:microsoft.com/office/officeart/2005/8/layout/orgChart1"/>
    <dgm:cxn modelId="{354DF80E-ED6E-4A51-A75A-20F2F99B84AE}" type="presOf" srcId="{1CC06167-577D-4E9E-BACB-BA490D3691B3}" destId="{12C9594F-540B-4512-8CB7-B7FE441D455F}" srcOrd="1" destOrd="0" presId="urn:microsoft.com/office/officeart/2005/8/layout/orgChart1"/>
    <dgm:cxn modelId="{4F0BD10F-D487-48ED-8D4F-63CE0C3B0EE7}" type="presOf" srcId="{75547F0C-5064-4674-AC03-D0440F83A7F2}" destId="{39E78AED-CF7E-4F5A-B631-A1CADF4B2D01}" srcOrd="0" destOrd="0" presId="urn:microsoft.com/office/officeart/2005/8/layout/orgChart1"/>
    <dgm:cxn modelId="{B883E710-70B6-4E14-8557-D57C303579D4}" type="presOf" srcId="{CD029ADD-F4DC-40BD-BBEC-827A9E2625D0}" destId="{EE1999FE-B8B9-402F-9F6F-25EFB6662087}" srcOrd="0" destOrd="0" presId="urn:microsoft.com/office/officeart/2005/8/layout/orgChart1"/>
    <dgm:cxn modelId="{6C4D2D14-284E-4BA8-A207-29F111F78C48}" type="presOf" srcId="{924AE40E-0DC4-4E39-9E87-E801F2CB89B9}" destId="{7DE82186-8EB3-41B3-A22E-91C24F50EA9D}" srcOrd="1" destOrd="0" presId="urn:microsoft.com/office/officeart/2005/8/layout/orgChart1"/>
    <dgm:cxn modelId="{F6D23D14-C128-4617-9822-4057ED17F197}" type="presOf" srcId="{171ABC06-95AE-4464-8853-74C9507FE291}" destId="{1AE13AB8-43DE-4C68-A683-6458192F89DB}" srcOrd="1" destOrd="0" presId="urn:microsoft.com/office/officeart/2005/8/layout/orgChart1"/>
    <dgm:cxn modelId="{1811D015-74FC-4550-AEED-73A87FE86FC3}" type="presOf" srcId="{CD029ADD-F4DC-40BD-BBEC-827A9E2625D0}" destId="{B13040A8-4380-4F76-A195-43B1EB49C188}" srcOrd="1" destOrd="0" presId="urn:microsoft.com/office/officeart/2005/8/layout/orgChart1"/>
    <dgm:cxn modelId="{FC912319-B7DF-4329-BE03-F8113FCB73C8}" type="presOf" srcId="{5AA4397E-DF52-4429-AFAC-73C955961488}" destId="{1CCD02E5-5957-4431-BEC8-8DA4A1B54399}" srcOrd="0" destOrd="0" presId="urn:microsoft.com/office/officeart/2005/8/layout/orgChart1"/>
    <dgm:cxn modelId="{AF64861D-F1E2-4C92-BD2D-C873B0FC82B2}" type="presOf" srcId="{14B501D0-8E01-475E-B28F-16ECBC15BF7E}" destId="{C4C02CF1-F94E-48BB-A81C-EF8FF0BD820B}" srcOrd="1" destOrd="0" presId="urn:microsoft.com/office/officeart/2005/8/layout/orgChart1"/>
    <dgm:cxn modelId="{373C211E-AB2D-4FFC-806A-68AB9C510E0E}" type="presOf" srcId="{0FA8BB24-90AB-47C6-8891-3623426131DE}" destId="{DAF96425-A7B3-4521-AA67-FC3E058DB0CE}" srcOrd="0" destOrd="0" presId="urn:microsoft.com/office/officeart/2005/8/layout/orgChart1"/>
    <dgm:cxn modelId="{E4ACB91E-7B26-46DC-938C-F8A5F8AA3634}" srcId="{B6A510ED-A0E6-4E92-A369-3A1C2F488510}" destId="{EB222ADD-1D4E-4E67-A1D1-79B538A46744}" srcOrd="0" destOrd="0" parTransId="{5C6F6D37-AFD4-483E-9893-F2BECAFD4183}" sibTransId="{9B02BB04-A3E2-4287-9F06-19B6116BFF13}"/>
    <dgm:cxn modelId="{B577E621-A63D-4F6C-94A9-CBE78CE1F563}" type="presOf" srcId="{56C350DE-0637-4443-BCB1-090DE038EE74}" destId="{C66130A2-1D03-48DD-8755-8EA5DD3EB8DC}" srcOrd="0" destOrd="0" presId="urn:microsoft.com/office/officeart/2005/8/layout/orgChart1"/>
    <dgm:cxn modelId="{66458922-6D05-40AE-B467-1B11E63C021E}" type="presOf" srcId="{EB222ADD-1D4E-4E67-A1D1-79B538A46744}" destId="{2526E2D0-B33B-4148-B15C-0646B1A18AF7}" srcOrd="1" destOrd="0" presId="urn:microsoft.com/office/officeart/2005/8/layout/orgChart1"/>
    <dgm:cxn modelId="{2BCF2024-0B80-4BD3-9865-9EF736AE6CBC}" type="presOf" srcId="{3F99A999-EDFC-4D08-9846-CAE3BA792CD0}" destId="{35EA4550-17C3-40DD-858B-0C19F134C546}" srcOrd="0" destOrd="0" presId="urn:microsoft.com/office/officeart/2005/8/layout/orgChart1"/>
    <dgm:cxn modelId="{EB8C1A27-E2F0-494E-B294-68798FFB8C47}" type="presOf" srcId="{AB8765B8-A627-4534-A91E-8AA38B853E3E}" destId="{A8907664-FB67-461C-8BE3-60D60955FAF9}" srcOrd="1" destOrd="0" presId="urn:microsoft.com/office/officeart/2005/8/layout/orgChart1"/>
    <dgm:cxn modelId="{B502C628-D657-4E8B-8312-D2FB1BB92051}" type="presOf" srcId="{1E8FADC7-0366-479A-A23D-EC446DF76CA7}" destId="{8AAB31F9-8F05-48C9-8D5D-64285615B6E5}" srcOrd="1" destOrd="0" presId="urn:microsoft.com/office/officeart/2005/8/layout/orgChart1"/>
    <dgm:cxn modelId="{DB2BBB29-AF88-4C82-8DBD-F0971F9389D0}" type="presOf" srcId="{31C5EF38-291A-4CA4-A518-E2EFB7169962}" destId="{8F79B9CB-DE7E-4CF5-99D4-C4A7B353B7D0}" srcOrd="0" destOrd="0" presId="urn:microsoft.com/office/officeart/2005/8/layout/orgChart1"/>
    <dgm:cxn modelId="{30DDA22A-C1AF-45E0-B583-1B61AE523F83}" srcId="{2B6C498D-B97D-49A8-B8C6-018859C2754B}" destId="{8D24C926-2CC0-4DFB-B198-F6E84C6426FA}" srcOrd="1" destOrd="0" parTransId="{48BEA796-EF97-435A-91F2-EDD6CE77EF93}" sibTransId="{E8702F28-9FBB-4D73-85AF-D060C6B7015B}"/>
    <dgm:cxn modelId="{6B0C1F2C-8EC7-44FB-8269-64F14B9074B2}" type="presOf" srcId="{150B1670-4C32-4991-B428-91CD0B274821}" destId="{3C7C119E-56FB-4B9F-9032-132FE1F72C97}" srcOrd="0" destOrd="0" presId="urn:microsoft.com/office/officeart/2005/8/layout/orgChart1"/>
    <dgm:cxn modelId="{47CD252D-97BB-477B-920A-D999FEB7A2E8}" type="presOf" srcId="{4430FEEA-D055-4019-9F51-B63BED06EB92}" destId="{471869A0-ADF2-44ED-848B-D9045E9635BA}" srcOrd="0" destOrd="0" presId="urn:microsoft.com/office/officeart/2005/8/layout/orgChart1"/>
    <dgm:cxn modelId="{A42E162E-840A-4A02-B3C0-1401BD9F5F52}" type="presOf" srcId="{A0A17382-CFC5-4A06-970B-4AF242F2986F}" destId="{77745BEB-BC24-4AE3-BC7C-B6EB48D74207}" srcOrd="1" destOrd="0" presId="urn:microsoft.com/office/officeart/2005/8/layout/orgChart1"/>
    <dgm:cxn modelId="{25052F31-8EBE-4283-B6A6-9CDD51988227}" type="presOf" srcId="{D84098E2-2266-4DE2-9564-248C38FE6E22}" destId="{94241428-AB32-46CC-AEEB-CA800C287C25}" srcOrd="0" destOrd="0" presId="urn:microsoft.com/office/officeart/2005/8/layout/orgChart1"/>
    <dgm:cxn modelId="{B12F8033-FEBB-4502-97AF-64A996753C98}" srcId="{D974B599-A70E-4BE9-AC63-E7CC7D508B00}" destId="{66DE161A-53AC-4F02-B1C8-BD5CEBA7BDD2}" srcOrd="2" destOrd="0" parTransId="{C7CE4580-A977-4B1C-989B-C5A096F68941}" sibTransId="{37E374F8-FD83-49B8-8D4E-2F3D6F25D437}"/>
    <dgm:cxn modelId="{517FF635-E02D-48F8-B6F8-ED0600F73BC6}" type="presOf" srcId="{BF40F1D7-E802-4793-9731-8FC6493E677D}" destId="{668DEC66-3B1A-458A-BD48-1CD329D6B36B}" srcOrd="0" destOrd="0" presId="urn:microsoft.com/office/officeart/2005/8/layout/orgChart1"/>
    <dgm:cxn modelId="{7E347E38-9500-4502-8734-9FDEF63827E9}" type="presOf" srcId="{66DE161A-53AC-4F02-B1C8-BD5CEBA7BDD2}" destId="{BFEF6EB0-5A3C-4818-B822-5161615C37A8}" srcOrd="1" destOrd="0" presId="urn:microsoft.com/office/officeart/2005/8/layout/orgChart1"/>
    <dgm:cxn modelId="{7709253A-3859-44FB-8F4A-B15ABB1E0512}" srcId="{A600F7E6-AF2E-41FC-8AC8-1BE6EA4CE956}" destId="{CD029ADD-F4DC-40BD-BBEC-827A9E2625D0}" srcOrd="0" destOrd="0" parTransId="{8D04F758-05EB-4F97-816D-55AF042F221E}" sibTransId="{535DFFB0-9D0E-4978-8E75-893F110C1A2A}"/>
    <dgm:cxn modelId="{1650173B-89D2-4B6F-B50A-DF7A3DE6D431}" type="presOf" srcId="{ED25D4C6-85F4-4175-BDC9-08F2E9D2A394}" destId="{0805CF70-1830-46A3-A8D4-5048DC311BE3}" srcOrd="0" destOrd="0" presId="urn:microsoft.com/office/officeart/2005/8/layout/orgChart1"/>
    <dgm:cxn modelId="{0746EF3C-1AAD-415A-9791-38282B215FE9}" type="presOf" srcId="{4F6CF61B-BD2D-4D42-AD5D-557A01905AC0}" destId="{BCCFE654-98E4-4D51-9FEC-6D1431AAE5AB}" srcOrd="1" destOrd="0" presId="urn:microsoft.com/office/officeart/2005/8/layout/orgChart1"/>
    <dgm:cxn modelId="{6DBA6F3F-16B4-4A25-92AB-FBE4B8DA5FBF}" type="presOf" srcId="{69A619F8-A322-496E-B5BA-5DB241985632}" destId="{30A298F8-6B51-4E39-8D9C-05A4927133B6}" srcOrd="0" destOrd="0" presId="urn:microsoft.com/office/officeart/2005/8/layout/orgChart1"/>
    <dgm:cxn modelId="{595B963F-BA6D-4C1F-9720-F9DC35BF82AE}" srcId="{D974B599-A70E-4BE9-AC63-E7CC7D508B00}" destId="{13A65B8C-7F70-4A58-8ED3-7C95DCB065BE}" srcOrd="3" destOrd="0" parTransId="{6C6C9B2D-A733-42C3-AB22-B39128F0DE04}" sibTransId="{035323D0-2260-445D-A5D3-96FDB9B7A671}"/>
    <dgm:cxn modelId="{88562B40-00A5-45EA-B10A-B2B6A1AA87E2}" srcId="{D974B599-A70E-4BE9-AC63-E7CC7D508B00}" destId="{313CA403-F0DA-4E61-916B-A1E0B748BDE4}" srcOrd="4" destOrd="0" parTransId="{5261AAF3-EA16-4798-922D-0BE82FA744F3}" sibTransId="{26215253-57A7-4C43-A40A-65AFBD63C645}"/>
    <dgm:cxn modelId="{637EA440-7255-4680-8870-C55D854051F9}" type="presOf" srcId="{EB59DBDA-544F-4352-9243-AB4AEFFA344B}" destId="{4CF8B705-B8D1-4F20-AF5E-277089488CF7}" srcOrd="0" destOrd="0" presId="urn:microsoft.com/office/officeart/2005/8/layout/orgChart1"/>
    <dgm:cxn modelId="{957FB35C-B181-4829-9A35-BCDB5A7F40F5}" type="presOf" srcId="{C8874AF0-309E-415A-912E-FBFCF235610A}" destId="{C2BA4FEF-C5DD-4BB7-BE2E-0179B92E834F}" srcOrd="0" destOrd="0" presId="urn:microsoft.com/office/officeart/2005/8/layout/orgChart1"/>
    <dgm:cxn modelId="{7EB87D5D-242F-44FD-9E7E-B990E1B55BE7}" type="presOf" srcId="{2E2032D5-D369-4ED6-AA21-59CE26380FDA}" destId="{266058CD-6BB5-46D0-83EA-40A71D687E3D}" srcOrd="0" destOrd="0" presId="urn:microsoft.com/office/officeart/2005/8/layout/orgChart1"/>
    <dgm:cxn modelId="{DC6B1E5E-A541-4062-9518-9B42AD7C9A11}" type="presOf" srcId="{BEFC879F-B87D-4828-93D2-48CCB03EF668}" destId="{81B68A85-9EB6-4356-BECF-2935DB006F43}" srcOrd="0" destOrd="0" presId="urn:microsoft.com/office/officeart/2005/8/layout/orgChart1"/>
    <dgm:cxn modelId="{905C315F-EBC2-466E-883D-8D307344728E}" type="presOf" srcId="{6F5F1E42-2397-4F63-BA29-E68BB2DF4872}" destId="{A3DB7BCE-C180-4094-8C26-BB46EB3F0A46}" srcOrd="0" destOrd="0" presId="urn:microsoft.com/office/officeart/2005/8/layout/orgChart1"/>
    <dgm:cxn modelId="{B4DCA35F-5692-4EEA-9E22-4EF8A62AC28D}" type="presOf" srcId="{1626A21A-1F78-4FC7-9BCD-E03B63B66070}" destId="{75D44EA9-AD3A-4661-A9BC-D122FAD5C5ED}" srcOrd="0" destOrd="0" presId="urn:microsoft.com/office/officeart/2005/8/layout/orgChart1"/>
    <dgm:cxn modelId="{DBAC8F60-80D9-4829-B93F-403FE12BC6AC}" type="presOf" srcId="{4430FEEA-D055-4019-9F51-B63BED06EB92}" destId="{4318FBBD-17AF-42F6-ABC3-F94DE5CC4242}" srcOrd="1" destOrd="0" presId="urn:microsoft.com/office/officeart/2005/8/layout/orgChart1"/>
    <dgm:cxn modelId="{7E4A6241-459A-452D-ADDC-3EC07E467DFE}" srcId="{BC59618F-77A0-427B-A289-4AE687B0AFBA}" destId="{C8874AF0-309E-415A-912E-FBFCF235610A}" srcOrd="0" destOrd="0" parTransId="{56C350DE-0637-4443-BCB1-090DE038EE74}" sibTransId="{AE1CA863-CF9A-4926-8C8C-1DBB301BD631}"/>
    <dgm:cxn modelId="{D4217C61-1732-4CB0-A3BE-1D11FC65C2B4}" type="presOf" srcId="{B6A510ED-A0E6-4E92-A369-3A1C2F488510}" destId="{FF070B4E-32D0-4EF4-A2AB-31EC28DCC3A3}" srcOrd="1" destOrd="0" presId="urn:microsoft.com/office/officeart/2005/8/layout/orgChart1"/>
    <dgm:cxn modelId="{952DAF61-1C2C-45DF-89BE-69A82065D6C7}" type="presOf" srcId="{9D589D2D-51BE-40E3-8A05-50383AC92FAA}" destId="{E452AF92-40B8-449F-8B20-61DB4B8B1CFB}" srcOrd="0" destOrd="0" presId="urn:microsoft.com/office/officeart/2005/8/layout/orgChart1"/>
    <dgm:cxn modelId="{4498C363-D40A-4C66-BED3-D6F801C6D5EB}" srcId="{2B6C498D-B97D-49A8-B8C6-018859C2754B}" destId="{327F9744-46B4-4D03-A0FC-8FF7BB05385C}" srcOrd="5" destOrd="0" parTransId="{503B9191-A5FF-4904-A9C7-19402BF3EB2E}" sibTransId="{FB12663E-9A87-4BCE-B631-3471618D6B04}"/>
    <dgm:cxn modelId="{681D2C44-7BEE-4786-9B7F-BDD18C6433D3}" type="presOf" srcId="{2C6CD327-736B-49FE-AC57-B9D1C339F66B}" destId="{77A0CAFA-2A1F-41AA-B431-51613CE26F02}" srcOrd="0" destOrd="0" presId="urn:microsoft.com/office/officeart/2005/8/layout/orgChart1"/>
    <dgm:cxn modelId="{70836346-0462-45F5-9F96-DD65FD1D51B8}" type="presOf" srcId="{AEDD8A7D-153A-4749-9E2F-9C33C80CE837}" destId="{2E521AD3-D379-4506-9E81-22D6F03A5CF0}" srcOrd="1" destOrd="0" presId="urn:microsoft.com/office/officeart/2005/8/layout/orgChart1"/>
    <dgm:cxn modelId="{8C3FC746-F392-4829-BB96-1864CFE49B4B}" srcId="{ED25D4C6-85F4-4175-BDC9-08F2E9D2A394}" destId="{B3E18CED-93EC-486A-AE4F-6855612B1F1F}" srcOrd="2" destOrd="0" parTransId="{9551F6C0-B4A6-4D95-BF66-BE343A830A6F}" sibTransId="{5346D35B-DD85-4423-B76B-DC6CAF6DF2C2}"/>
    <dgm:cxn modelId="{84699B68-F3EA-4FD9-836C-76280FD919DC}" type="presOf" srcId="{75547F0C-5064-4674-AC03-D0440F83A7F2}" destId="{DF1DD116-E323-4AE1-BE1B-C2BED6B05026}" srcOrd="1" destOrd="0" presId="urn:microsoft.com/office/officeart/2005/8/layout/orgChart1"/>
    <dgm:cxn modelId="{64E6AE68-730C-4A58-9A14-EC75C2BE0618}" type="presOf" srcId="{C5D53B3A-FFC3-4CE1-A4B5-E8E42A3B2808}" destId="{6CD064EA-ACBC-48A3-ADE0-C88FF9C02D32}" srcOrd="0" destOrd="0" presId="urn:microsoft.com/office/officeart/2005/8/layout/orgChart1"/>
    <dgm:cxn modelId="{F0ACC948-E7A1-457F-8713-DE944D9E4E99}" srcId="{2B6C498D-B97D-49A8-B8C6-018859C2754B}" destId="{0FA8BB24-90AB-47C6-8891-3623426131DE}" srcOrd="0" destOrd="0" parTransId="{44B282D1-C8DE-46D6-92CE-7198388F5052}" sibTransId="{4FF262A3-36C9-4017-8AFE-0C9AA4A9445F}"/>
    <dgm:cxn modelId="{3E370669-D6BB-45B1-8FC7-9961C531A4F7}" type="presOf" srcId="{924AE40E-0DC4-4E39-9E87-E801F2CB89B9}" destId="{67E7B1E1-8E9A-46F0-AFA3-0596D5DD5E88}" srcOrd="0" destOrd="0" presId="urn:microsoft.com/office/officeart/2005/8/layout/orgChart1"/>
    <dgm:cxn modelId="{DF683B49-C368-440E-B6AE-39B9E18E786B}" type="presOf" srcId="{47145D98-F08D-4BA3-A986-79A4F68A0D9D}" destId="{A22B149B-1E2B-4634-8BE6-4203D7EB538C}" srcOrd="0" destOrd="0" presId="urn:microsoft.com/office/officeart/2005/8/layout/orgChart1"/>
    <dgm:cxn modelId="{AADF8D6A-E3F5-482C-A53B-B6E915A2A838}" srcId="{D974B599-A70E-4BE9-AC63-E7CC7D508B00}" destId="{31C5EF38-291A-4CA4-A518-E2EFB7169962}" srcOrd="0" destOrd="0" parTransId="{B20BF4D7-6125-4CBF-A801-38ADAA31520E}" sibTransId="{125162DD-0ACC-4F02-9E6C-96DEEEA5FA41}"/>
    <dgm:cxn modelId="{D3B05E6B-EEFA-4262-9137-92FC3F0BE43F}" type="presOf" srcId="{313CA403-F0DA-4E61-916B-A1E0B748BDE4}" destId="{3233C54F-47AD-4BCC-BCE0-DC635881A078}" srcOrd="1" destOrd="0" presId="urn:microsoft.com/office/officeart/2005/8/layout/orgChart1"/>
    <dgm:cxn modelId="{EC7BA26B-BA8A-4F85-9408-1C35DBACC86A}" type="presOf" srcId="{8D24C926-2CC0-4DFB-B198-F6E84C6426FA}" destId="{DC1B1C31-D52A-4BB2-A0A9-1317D2ECC769}" srcOrd="1" destOrd="0" presId="urn:microsoft.com/office/officeart/2005/8/layout/orgChart1"/>
    <dgm:cxn modelId="{927A6A4D-CE6D-4280-BE34-128B9E893D69}" srcId="{6C72D5EF-7982-4AB2-B3E6-C64F2EF6564D}" destId="{1E8FADC7-0366-479A-A23D-EC446DF76CA7}" srcOrd="1" destOrd="0" parTransId="{C8B8C161-7449-4E87-858E-DD57C59E261F}" sibTransId="{FF87E133-5BFF-46C1-A445-C0793D96EE53}"/>
    <dgm:cxn modelId="{5711754D-5F44-4BE0-99F3-BC63D32ACAE8}" type="presOf" srcId="{C42CC031-C9A9-4755-B933-A418A6EB85A2}" destId="{34DCF055-8A4E-42B6-AFD6-B36B97776951}" srcOrd="0" destOrd="0" presId="urn:microsoft.com/office/officeart/2005/8/layout/orgChart1"/>
    <dgm:cxn modelId="{6F148B4D-9F5B-456A-85A2-A71F5EE3A21B}" type="presOf" srcId="{547BE3FF-5148-4CBE-912A-B7E3128D7ED4}" destId="{94678981-5D36-44EE-8F48-9226607D515E}" srcOrd="1" destOrd="0" presId="urn:microsoft.com/office/officeart/2005/8/layout/orgChart1"/>
    <dgm:cxn modelId="{FA61E16D-A851-4388-871D-25E4E15DB987}" type="presOf" srcId="{FC701C49-1BBA-4F55-9F3D-5AABF9FD3F0A}" destId="{99475D1E-B347-41AA-BA36-986E63F933C6}" srcOrd="0" destOrd="0" presId="urn:microsoft.com/office/officeart/2005/8/layout/orgChart1"/>
    <dgm:cxn modelId="{DC4D904F-3497-449F-A76F-85FB492DC00E}" type="presOf" srcId="{8D9959C4-CDD6-4C56-87E2-5280F99DBA87}" destId="{3CF33A48-E0FD-40C6-A0DD-6522777713BC}" srcOrd="0" destOrd="0" presId="urn:microsoft.com/office/officeart/2005/8/layout/orgChart1"/>
    <dgm:cxn modelId="{22B6A06F-CEF7-4E07-931C-54E302838836}" srcId="{2B6C498D-B97D-49A8-B8C6-018859C2754B}" destId="{47145D98-F08D-4BA3-A986-79A4F68A0D9D}" srcOrd="4" destOrd="0" parTransId="{2309B12C-038B-4D2B-BDE4-EB47EC9AFE52}" sibTransId="{7A13D781-E7E4-46BA-90D2-AE4BC401C08F}"/>
    <dgm:cxn modelId="{2092CC4F-0912-47CD-B901-09797DE10A7B}" srcId="{924AE40E-0DC4-4E39-9E87-E801F2CB89B9}" destId="{B118FA82-8B01-43C3-87EF-0D74392D2F78}" srcOrd="3" destOrd="0" parTransId="{2C6CD327-736B-49FE-AC57-B9D1C339F66B}" sibTransId="{19D864C0-07A3-4B9B-9A24-B288C6A87E8B}"/>
    <dgm:cxn modelId="{DABC2570-D569-4EB7-92B6-8D1CF9CD15AF}" type="presOf" srcId="{75163568-B6F8-4AE5-A15F-8EFEFF94E427}" destId="{7C2DE4EE-0F2A-49E5-8E71-C079D50FFEB9}" srcOrd="1" destOrd="0" presId="urn:microsoft.com/office/officeart/2005/8/layout/orgChart1"/>
    <dgm:cxn modelId="{A9278870-5D0C-4309-810D-357077647D68}" type="presOf" srcId="{B3E18CED-93EC-486A-AE4F-6855612B1F1F}" destId="{0C23B894-E00B-4B59-8DCA-74669B962A69}" srcOrd="0" destOrd="0" presId="urn:microsoft.com/office/officeart/2005/8/layout/orgChart1"/>
    <dgm:cxn modelId="{9D8ABA50-0FFC-42CE-816D-30C711F846A0}" srcId="{9D589D2D-51BE-40E3-8A05-50383AC92FAA}" destId="{6C72D5EF-7982-4AB2-B3E6-C64F2EF6564D}" srcOrd="4" destOrd="0" parTransId="{3DB09A3E-3F8A-4760-9C71-C1CAEF8AEC35}" sibTransId="{81698B1A-E7D1-40C3-A624-B1D1B630FDC3}"/>
    <dgm:cxn modelId="{B96E3B52-1D8E-4012-AFBC-D32366E439B2}" srcId="{A600F7E6-AF2E-41FC-8AC8-1BE6EA4CE956}" destId="{0C688745-18DA-4BC6-8297-8A9B8E692D8E}" srcOrd="1" destOrd="0" parTransId="{12C078D5-E3CE-4DA9-B791-B45EA16C317C}" sibTransId="{127F9455-6441-46F3-84D4-70AE93DA5D03}"/>
    <dgm:cxn modelId="{C6243D72-3B64-4F18-8770-449A2B83FB32}" type="presOf" srcId="{31C5EF38-291A-4CA4-A518-E2EFB7169962}" destId="{3D63AE2C-804E-4BD8-B029-FBE59F4CEDEA}" srcOrd="1" destOrd="0" presId="urn:microsoft.com/office/officeart/2005/8/layout/orgChart1"/>
    <dgm:cxn modelId="{D6346F52-1424-4BC6-BE64-621DE666EB1E}" type="presOf" srcId="{2309B12C-038B-4D2B-BDE4-EB47EC9AFE52}" destId="{E1AEC77C-0076-4D61-913A-C566576147D4}" srcOrd="0" destOrd="0" presId="urn:microsoft.com/office/officeart/2005/8/layout/orgChart1"/>
    <dgm:cxn modelId="{9C402554-0D89-436A-80F9-A37109EC3310}" type="presOf" srcId="{0436A9FB-09CA-492E-8D20-638203D60B49}" destId="{88FB2349-11F7-4442-93E0-7CD9C65F1C29}" srcOrd="0" destOrd="0" presId="urn:microsoft.com/office/officeart/2005/8/layout/orgChart1"/>
    <dgm:cxn modelId="{6978AA76-4E94-432D-A823-4296396273DA}" srcId="{89947FD9-57A8-49DD-8B7C-5A9D955D6970}" destId="{B6A510ED-A0E6-4E92-A369-3A1C2F488510}" srcOrd="0" destOrd="0" parTransId="{A73D6F5E-689E-4EE3-AD26-04711FA07245}" sibTransId="{3A1BFBFF-E8DC-4CAD-94B3-70DD4D0B3E98}"/>
    <dgm:cxn modelId="{3CB44557-C543-40C2-9EBE-94593AB766D8}" type="presOf" srcId="{327F9744-46B4-4D03-A0FC-8FF7BB05385C}" destId="{7C2F67D5-06DA-45EB-9AFF-C75E5F952109}" srcOrd="0" destOrd="0" presId="urn:microsoft.com/office/officeart/2005/8/layout/orgChart1"/>
    <dgm:cxn modelId="{87E9A377-D473-42D3-98FF-A129360AF0B7}" type="presOf" srcId="{ED1393EC-D35C-47E2-86D4-0F8032AA6B6C}" destId="{F0EEB899-E54B-4556-840D-9936C7F4A5E0}" srcOrd="0" destOrd="0" presId="urn:microsoft.com/office/officeart/2005/8/layout/orgChart1"/>
    <dgm:cxn modelId="{AF7FFB58-A9CC-4465-A572-0DE305232746}" type="presOf" srcId="{5261AAF3-EA16-4798-922D-0BE82FA744F3}" destId="{BEBEEAA8-56C7-40A8-A1D4-6AE3797085C9}" srcOrd="0" destOrd="0" presId="urn:microsoft.com/office/officeart/2005/8/layout/orgChart1"/>
    <dgm:cxn modelId="{55467379-3B3E-4804-9911-06D0CAEED337}" type="presOf" srcId="{A2C97BA5-9378-4C36-BF81-6E924BB9111D}" destId="{6F85B2B9-664A-4016-8B86-D29A209B0D54}" srcOrd="0" destOrd="0" presId="urn:microsoft.com/office/officeart/2005/8/layout/orgChart1"/>
    <dgm:cxn modelId="{105BEF59-034A-4E1B-BB6D-8D7BEF5ADB7E}" type="presOf" srcId="{1E8FADC7-0366-479A-A23D-EC446DF76CA7}" destId="{929D4226-66DB-457E-9DA1-DC41BB687D0F}" srcOrd="0" destOrd="0" presId="urn:microsoft.com/office/officeart/2005/8/layout/orgChart1"/>
    <dgm:cxn modelId="{35B9005A-66F2-431F-BB2C-43D40BCDDDE8}" type="presOf" srcId="{3B1D730A-C25A-48EF-BC18-3297ABD0E6FC}" destId="{1EBE027C-B414-4D3C-B9FB-2F4B08FC715A}" srcOrd="1" destOrd="0" presId="urn:microsoft.com/office/officeart/2005/8/layout/orgChart1"/>
    <dgm:cxn modelId="{FE47C67B-3467-4BDE-B71A-DA679BA556D5}" type="presOf" srcId="{B118FA82-8B01-43C3-87EF-0D74392D2F78}" destId="{5101E287-9D59-4189-984E-95B6DDA3D0C9}" srcOrd="0" destOrd="0" presId="urn:microsoft.com/office/officeart/2005/8/layout/orgChart1"/>
    <dgm:cxn modelId="{6A789E7C-8574-4AA8-88AE-281893CC09EE}" type="presOf" srcId="{9406B4F6-216D-45DF-86F1-63E7E81C35D1}" destId="{DFB6BD16-DF8C-431B-A3F8-E22EDEEB2474}" srcOrd="1" destOrd="0" presId="urn:microsoft.com/office/officeart/2005/8/layout/orgChart1"/>
    <dgm:cxn modelId="{D7936F80-676F-416D-BC52-2130AD92EDC8}" type="presOf" srcId="{D974B599-A70E-4BE9-AC63-E7CC7D508B00}" destId="{28A7A3ED-C267-438B-A865-60425D9EE12F}" srcOrd="0" destOrd="0" presId="urn:microsoft.com/office/officeart/2005/8/layout/orgChart1"/>
    <dgm:cxn modelId="{957C0582-C834-4687-A061-3B5B6656A7A8}" srcId="{75163568-B6F8-4AE5-A15F-8EFEFF94E427}" destId="{845DC6E6-9DF3-4A85-8579-4D5D52AEF12D}" srcOrd="0" destOrd="0" parTransId="{8FFFC3B4-5FA8-4B90-ACF8-90FF01908EFE}" sibTransId="{137554B8-F289-4A6E-8575-D688DCE93736}"/>
    <dgm:cxn modelId="{A798A382-05F7-46F3-B419-F013D24C557A}" srcId="{D5407647-9D49-4D94-AAE5-5CC651060788}" destId="{89947FD9-57A8-49DD-8B7C-5A9D955D6970}" srcOrd="0" destOrd="0" parTransId="{150B1670-4C32-4991-B428-91CD0B274821}" sibTransId="{F20020D2-4A51-48F1-AD2F-3806B1DA94D1}"/>
    <dgm:cxn modelId="{51ADAF82-2E60-4D53-BB39-901FA20291C6}" type="presOf" srcId="{4FAF7276-B7D9-4244-AC6A-0645D0043B7D}" destId="{2FEFEFAF-F34E-4356-89BF-36477DE64961}" srcOrd="1" destOrd="0" presId="urn:microsoft.com/office/officeart/2005/8/layout/orgChart1"/>
    <dgm:cxn modelId="{89371F83-8A92-4C24-B872-316D33DF6B85}" srcId="{CD6DFFCC-5BDB-4838-B68D-DF6734FFCE79}" destId="{D84098E2-2266-4DE2-9564-248C38FE6E22}" srcOrd="2" destOrd="0" parTransId="{69A619F8-A322-496E-B5BA-5DB241985632}" sibTransId="{81AF8D03-20D8-4057-A98B-28979860AF39}"/>
    <dgm:cxn modelId="{B5D5B783-8D9B-4FD5-B484-57010FC82FCF}" srcId="{14B501D0-8E01-475E-B28F-16ECBC15BF7E}" destId="{9406B4F6-216D-45DF-86F1-63E7E81C35D1}" srcOrd="0" destOrd="0" parTransId="{A1F57A36-290D-4918-9E70-13C7252323F2}" sibTransId="{456271C2-F3FA-4802-A466-4B2EE7BA72DC}"/>
    <dgm:cxn modelId="{4F02C085-BB88-4F53-A017-859912188923}" type="presOf" srcId="{3F99A999-EDFC-4D08-9846-CAE3BA792CD0}" destId="{AAF44673-3F79-4C71-ADA9-7D94556EE92B}" srcOrd="1" destOrd="0" presId="urn:microsoft.com/office/officeart/2005/8/layout/orgChart1"/>
    <dgm:cxn modelId="{2AD3B486-109C-4FEA-9890-120BEF3C14EF}" type="presOf" srcId="{48BEA796-EF97-435A-91F2-EDD6CE77EF93}" destId="{0F8790D2-B3E1-4179-AFF3-90C3027C96BA}" srcOrd="0" destOrd="0" presId="urn:microsoft.com/office/officeart/2005/8/layout/orgChart1"/>
    <dgm:cxn modelId="{247CCD87-35D2-4F01-8E3C-91015EB15315}" type="presOf" srcId="{CD6DFFCC-5BDB-4838-B68D-DF6734FFCE79}" destId="{5AA86F8B-7B90-4719-BE74-491E450AEF6F}" srcOrd="0" destOrd="0" presId="urn:microsoft.com/office/officeart/2005/8/layout/orgChart1"/>
    <dgm:cxn modelId="{A46F8F88-FF0A-4232-92DF-61E339135503}" type="presOf" srcId="{BEFC879F-B87D-4828-93D2-48CCB03EF668}" destId="{B24CD711-3F5F-4019-8A2D-7F1C6D539BA5}" srcOrd="1" destOrd="0" presId="urn:microsoft.com/office/officeart/2005/8/layout/orgChart1"/>
    <dgm:cxn modelId="{571CC989-BC1F-4FF4-B649-1ADE4A9A6C3C}" type="presOf" srcId="{18728162-03C7-44C5-A38A-2C83F5E3DF37}" destId="{7B4ED81A-E38D-4C7F-8C38-095B19A72CE0}" srcOrd="0" destOrd="0" presId="urn:microsoft.com/office/officeart/2005/8/layout/orgChart1"/>
    <dgm:cxn modelId="{A3FA9C8A-6649-4D48-B60E-422FD21B9426}" type="presOf" srcId="{0FA8BB24-90AB-47C6-8891-3623426131DE}" destId="{A3AB95F0-1C1F-4B3F-8CB8-C1415F34E92C}" srcOrd="1" destOrd="0" presId="urn:microsoft.com/office/officeart/2005/8/layout/orgChart1"/>
    <dgm:cxn modelId="{5C3FE68C-65C6-43E8-991E-45DA2205B320}" type="presOf" srcId="{503B9191-A5FF-4904-A9C7-19402BF3EB2E}" destId="{DB73D1E9-D95F-46B6-A2DF-B6B99C5C14FF}" srcOrd="0" destOrd="0" presId="urn:microsoft.com/office/officeart/2005/8/layout/orgChart1"/>
    <dgm:cxn modelId="{4380CD8D-64D0-4128-97B3-C83E7D4F0B87}" type="presOf" srcId="{327F9744-46B4-4D03-A0FC-8FF7BB05385C}" destId="{85CA593E-53B4-48D7-8290-11354643450B}" srcOrd="1" destOrd="0" presId="urn:microsoft.com/office/officeart/2005/8/layout/orgChart1"/>
    <dgm:cxn modelId="{3C7B0A8E-0374-4ACD-9E7A-22C91B64FFBA}" srcId="{75163568-B6F8-4AE5-A15F-8EFEFF94E427}" destId="{4FAF7276-B7D9-4244-AC6A-0645D0043B7D}" srcOrd="1" destOrd="0" parTransId="{A0062D3F-0D4A-4749-AB85-7F6B4C091C89}" sibTransId="{1456F422-9883-42DB-B2AD-0B80B3ACF218}"/>
    <dgm:cxn modelId="{41475C90-7630-46AF-B1B7-B8EF1B84B8D7}" srcId="{A600F7E6-AF2E-41FC-8AC8-1BE6EA4CE956}" destId="{32DA3932-4882-4644-9852-6B977229555D}" srcOrd="2" destOrd="0" parTransId="{8D9959C4-CDD6-4C56-87E2-5280F99DBA87}" sibTransId="{2C30DD3F-2FC0-4BA6-80E1-88548ECE1D57}"/>
    <dgm:cxn modelId="{6924EB90-DD54-491E-9647-173B3F4B13DB}" srcId="{924AE40E-0DC4-4E39-9E87-E801F2CB89B9}" destId="{ED5F6D4B-CBA9-4DA0-BB17-DF65EE30BD0F}" srcOrd="2" destOrd="0" parTransId="{9F310CB5-14BF-4A4B-B9AD-959AB12D996D}" sibTransId="{DA645A7A-0600-46DA-9A24-54A666EA7DB4}"/>
    <dgm:cxn modelId="{C0509692-C188-4EA9-93D5-4726A7FF5946}" srcId="{EB222ADD-1D4E-4E67-A1D1-79B538A46744}" destId="{547BE3FF-5148-4CBE-912A-B7E3128D7ED4}" srcOrd="0" destOrd="0" parTransId="{0E12B94F-F67F-487F-A59A-3547BAD1EC0B}" sibTransId="{24FA1E5C-879A-46AE-B526-1BAFBD8FAAA7}"/>
    <dgm:cxn modelId="{271F0C94-54A3-404F-B7CA-F4AB77005F00}" type="presOf" srcId="{538F769C-848A-4A11-8758-583B3A448491}" destId="{C697079E-67BC-4F94-AF1F-75F545A80F4F}" srcOrd="0" destOrd="0" presId="urn:microsoft.com/office/officeart/2005/8/layout/orgChart1"/>
    <dgm:cxn modelId="{44A4B594-D014-4664-9998-63C641FE81EE}" srcId="{89947FD9-57A8-49DD-8B7C-5A9D955D6970}" destId="{14B501D0-8E01-475E-B28F-16ECBC15BF7E}" srcOrd="3" destOrd="0" parTransId="{17B0601C-D7FC-42E4-80DF-7BB9591DD6A9}" sibTransId="{2E95D21A-0C21-4916-B813-1FF87DDBF819}"/>
    <dgm:cxn modelId="{507ABA94-D63A-4934-9897-9FA3EB9C55B1}" srcId="{9D589D2D-51BE-40E3-8A05-50383AC92FAA}" destId="{538F769C-848A-4A11-8758-583B3A448491}" srcOrd="0" destOrd="0" parTransId="{BFC84496-A16B-4FBE-A838-F8FF69AF619E}" sibTransId="{2D39783E-52B0-4185-A9EF-7FBFCE4131A0}"/>
    <dgm:cxn modelId="{F495CB94-56AF-4ACD-A2BF-F5D3A93D3966}" type="presOf" srcId="{A796D2F4-0848-4B2A-B1AD-1A0B220396B0}" destId="{BD908688-3F99-4E42-B161-AE8DFB153B57}" srcOrd="0" destOrd="0" presId="urn:microsoft.com/office/officeart/2005/8/layout/orgChart1"/>
    <dgm:cxn modelId="{79C05596-E9F4-4321-8C7C-1DEF3B65E3BB}" type="presOf" srcId="{47145D98-F08D-4BA3-A986-79A4F68A0D9D}" destId="{86AF9166-A5CE-40B4-AB58-54582122DBF0}" srcOrd="1" destOrd="0" presId="urn:microsoft.com/office/officeart/2005/8/layout/orgChart1"/>
    <dgm:cxn modelId="{1093BE9A-3C15-440B-BB37-E70AB691B77B}" srcId="{D974B599-A70E-4BE9-AC63-E7CC7D508B00}" destId="{171ABC06-95AE-4464-8853-74C9507FE291}" srcOrd="1" destOrd="0" parTransId="{18728162-03C7-44C5-A38A-2C83F5E3DF37}" sibTransId="{CCE557C5-18CD-4741-A764-D35C92BF22B1}"/>
    <dgm:cxn modelId="{2C2EA09B-BCD6-4AA6-99AC-6BA7D784E8E6}" type="presOf" srcId="{C7CE4580-A977-4B1C-989B-C5A096F68941}" destId="{19862AF9-94E0-4093-A32C-2D2971B1361E}" srcOrd="0" destOrd="0" presId="urn:microsoft.com/office/officeart/2005/8/layout/orgChart1"/>
    <dgm:cxn modelId="{B762A09B-D1D4-40CE-91E7-B4656382E233}" type="presOf" srcId="{5C6F6D37-AFD4-483E-9893-F2BECAFD4183}" destId="{D83AA8CE-723F-4C7F-9EDC-87960ECF49AF}" srcOrd="0" destOrd="0" presId="urn:microsoft.com/office/officeart/2005/8/layout/orgChart1"/>
    <dgm:cxn modelId="{4FF5CC9B-9B4C-49D3-B34E-B8E667A24904}" type="presOf" srcId="{538F769C-848A-4A11-8758-583B3A448491}" destId="{39A2B149-1C23-4F63-81DD-E25E8D888EF8}" srcOrd="1" destOrd="0" presId="urn:microsoft.com/office/officeart/2005/8/layout/orgChart1"/>
    <dgm:cxn modelId="{13E6E39B-5C85-4CF4-B0AF-14F48B0C1434}" type="presOf" srcId="{BF40F1D7-E802-4793-9731-8FC6493E677D}" destId="{247D000B-3440-41CE-9ADB-908B8E707006}" srcOrd="1" destOrd="0" presId="urn:microsoft.com/office/officeart/2005/8/layout/orgChart1"/>
    <dgm:cxn modelId="{3D59029D-C495-4792-B46E-4AF09E68193C}" type="presOf" srcId="{171ABC06-95AE-4464-8853-74C9507FE291}" destId="{1A270D87-3F30-4559-A4A2-BA22C114405B}" srcOrd="0" destOrd="0" presId="urn:microsoft.com/office/officeart/2005/8/layout/orgChart1"/>
    <dgm:cxn modelId="{A225859D-317C-48DF-B4B8-3A138C2538EB}" type="presOf" srcId="{1149BC7D-CB7F-4306-8B25-D884C28C2B67}" destId="{12090455-FB58-4E4C-81B0-EFEBD39999B8}" srcOrd="0" destOrd="0" presId="urn:microsoft.com/office/officeart/2005/8/layout/orgChart1"/>
    <dgm:cxn modelId="{9886109E-6535-4E3D-9132-032C1BAC16E3}" type="presOf" srcId="{B6A510ED-A0E6-4E92-A369-3A1C2F488510}" destId="{DF8EB03A-C9F5-41F0-8FDB-DAB60C2CED55}" srcOrd="0" destOrd="0" presId="urn:microsoft.com/office/officeart/2005/8/layout/orgChart1"/>
    <dgm:cxn modelId="{3D0C06A0-C3A2-47FA-935B-5529A19E74C9}" type="presOf" srcId="{66DE161A-53AC-4F02-B1C8-BD5CEBA7BDD2}" destId="{EBA5A3F9-BA37-43D1-BC33-229841066A27}" srcOrd="0" destOrd="0" presId="urn:microsoft.com/office/officeart/2005/8/layout/orgChart1"/>
    <dgm:cxn modelId="{D490F5A0-14BA-41D1-89D5-9F1C5EEB4266}" srcId="{2B6C498D-B97D-49A8-B8C6-018859C2754B}" destId="{A796D2F4-0848-4B2A-B1AD-1A0B220396B0}" srcOrd="2" destOrd="0" parTransId="{C78391F8-C9D3-404A-8784-F4CD095DA782}" sibTransId="{A1A0C9F2-1A56-42A3-B545-E20949514B88}"/>
    <dgm:cxn modelId="{6F2FD5A1-8B95-4738-B6CC-1B73DDA357F6}" srcId="{14B501D0-8E01-475E-B28F-16ECBC15BF7E}" destId="{BEFC879F-B87D-4828-93D2-48CCB03EF668}" srcOrd="2" destOrd="0" parTransId="{6F5F1E42-2397-4F63-BA29-E68BB2DF4872}" sibTransId="{1ECE0BF9-AB81-4B72-ABEB-C7A6E135B7F6}"/>
    <dgm:cxn modelId="{E78653A3-2FBC-4BDC-A83C-45A264F2C40F}" type="presOf" srcId="{67B97D99-E422-4862-B761-021A189E2492}" destId="{383374E8-D68A-4838-8074-E15B1C0BFAE6}" srcOrd="0" destOrd="0" presId="urn:microsoft.com/office/officeart/2005/8/layout/orgChart1"/>
    <dgm:cxn modelId="{B52C95A3-2B07-4150-AD37-80299D881A28}" srcId="{BC59618F-77A0-427B-A289-4AE687B0AFBA}" destId="{12BAB4B0-2684-4274-B80A-0B4D60811159}" srcOrd="1" destOrd="0" parTransId="{37ECB582-D74B-4A0A-BD2D-C292B3D30C28}" sibTransId="{2CD8C9CA-624A-4E85-9896-8BD7A74CE9AC}"/>
    <dgm:cxn modelId="{A4FF99A5-5040-4DD4-ABAA-9092EE7914A7}" type="presOf" srcId="{32DA3932-4882-4644-9852-6B977229555D}" destId="{65106554-5606-43F4-8E8C-558958227C6F}" srcOrd="1" destOrd="0" presId="urn:microsoft.com/office/officeart/2005/8/layout/orgChart1"/>
    <dgm:cxn modelId="{48684CA6-1E0B-4F67-90D2-8333152DE2B0}" type="presOf" srcId="{BC59618F-77A0-427B-A289-4AE687B0AFBA}" destId="{A47749FA-D59E-415B-BD3A-FCEE1CAA1C3B}" srcOrd="1" destOrd="0" presId="urn:microsoft.com/office/officeart/2005/8/layout/orgChart1"/>
    <dgm:cxn modelId="{2BB637A7-EA81-45CE-B6BC-AD9DA72E6E35}" srcId="{CD6DFFCC-5BDB-4838-B68D-DF6734FFCE79}" destId="{9EEA08EC-F555-4E8F-9BE1-6851A8579564}" srcOrd="3" destOrd="0" parTransId="{529B7A2A-6B6C-4A17-B6BB-4C3FEC29350D}" sibTransId="{D98DDC0B-07EC-401E-A1D8-085B93212954}"/>
    <dgm:cxn modelId="{6242DCA7-0C22-4044-92A2-35C4DD496405}" type="presOf" srcId="{9EEA08EC-F555-4E8F-9BE1-6851A8579564}" destId="{F0503B45-4160-49AA-9C38-C7BEBDAF267E}" srcOrd="0" destOrd="0" presId="urn:microsoft.com/office/officeart/2005/8/layout/orgChart1"/>
    <dgm:cxn modelId="{93D65AA8-89C8-4E7D-8991-97F2FFC3CFD6}" type="presOf" srcId="{C8B8C161-7449-4E87-858E-DD57C59E261F}" destId="{62711C9A-47E7-4341-A9EE-EE30A2958E7B}" srcOrd="0" destOrd="0" presId="urn:microsoft.com/office/officeart/2005/8/layout/orgChart1"/>
    <dgm:cxn modelId="{DFABE3A9-6325-4DE7-9E26-4B8B23D36252}" type="presOf" srcId="{B5855470-E300-44D0-9215-5A2623090B06}" destId="{8890940A-BA18-4435-9D8C-61C6E1A733BC}" srcOrd="1" destOrd="0" presId="urn:microsoft.com/office/officeart/2005/8/layout/orgChart1"/>
    <dgm:cxn modelId="{ECED4FAD-D1A9-4904-B7A1-E385D81D8486}" srcId="{2E2032D5-D369-4ED6-AA21-59CE26380FDA}" destId="{3B1D730A-C25A-48EF-BC18-3297ABD0E6FC}" srcOrd="2" destOrd="0" parTransId="{793B0B26-F7A6-46F1-B95B-97B20A742AB9}" sibTransId="{8355D0B6-B2F8-4D6B-800C-EF183A85AE7D}"/>
    <dgm:cxn modelId="{46649FAD-70CF-4409-B247-DB5128250937}" type="presOf" srcId="{D5407647-9D49-4D94-AAE5-5CC651060788}" destId="{BF2532DE-9E83-493D-BDA7-38E2DC1345F6}" srcOrd="1" destOrd="0" presId="urn:microsoft.com/office/officeart/2005/8/layout/orgChart1"/>
    <dgm:cxn modelId="{0C15C1AD-4455-4543-8D5F-810CF76676A4}" type="presOf" srcId="{C8874AF0-309E-415A-912E-FBFCF235610A}" destId="{AFC8E39E-207C-4E7C-9DB4-F72217EC8DC3}" srcOrd="1" destOrd="0" presId="urn:microsoft.com/office/officeart/2005/8/layout/orgChart1"/>
    <dgm:cxn modelId="{7033C6AD-3C5A-496B-B535-FC0CA2C90877}" type="presOf" srcId="{75163568-B6F8-4AE5-A15F-8EFEFF94E427}" destId="{9F7394A9-DBCA-4F22-81A1-C6ED34C35F73}" srcOrd="0" destOrd="0" presId="urn:microsoft.com/office/officeart/2005/8/layout/orgChart1"/>
    <dgm:cxn modelId="{6BD763AF-9D7B-449B-B4D0-65AAA91F0145}" srcId="{9D589D2D-51BE-40E3-8A05-50383AC92FAA}" destId="{ED25D4C6-85F4-4175-BDC9-08F2E9D2A394}" srcOrd="2" destOrd="0" parTransId="{4FAAB25F-C067-4794-A257-73A652415624}" sibTransId="{94103E94-9747-4303-AC5E-AF94A3E206A7}"/>
    <dgm:cxn modelId="{6A5F9DAF-D8FC-4BBA-A36F-6A803EF3FE93}" type="presOf" srcId="{B5855470-E300-44D0-9215-5A2623090B06}" destId="{A016333F-6159-4FB7-A321-B0DDB6929AB7}" srcOrd="0" destOrd="0" presId="urn:microsoft.com/office/officeart/2005/8/layout/orgChart1"/>
    <dgm:cxn modelId="{2DEDD0B0-2B5C-4D6C-A40A-5279DA08A3A0}" type="presOf" srcId="{3B1D730A-C25A-48EF-BC18-3297ABD0E6FC}" destId="{92CE41C4-77DD-463B-B829-CE41F066688F}" srcOrd="0" destOrd="0" presId="urn:microsoft.com/office/officeart/2005/8/layout/orgChart1"/>
    <dgm:cxn modelId="{EEB336B1-A65F-4703-ABB5-06EA08D6A830}" type="presOf" srcId="{4BE3E2CB-C665-4BB7-ACFC-103C1216C3BC}" destId="{E45FB3C9-BD3E-4C2C-8CFF-D022D468F619}" srcOrd="1" destOrd="0" presId="urn:microsoft.com/office/officeart/2005/8/layout/orgChart1"/>
    <dgm:cxn modelId="{ABB73DB1-A91F-4829-B467-BD9E64A8CB00}" type="presOf" srcId="{ED5F6D4B-CBA9-4DA0-BB17-DF65EE30BD0F}" destId="{F406BD9D-5326-4A66-A40D-502EB17FAEF5}" srcOrd="1" destOrd="0" presId="urn:microsoft.com/office/officeart/2005/8/layout/orgChart1"/>
    <dgm:cxn modelId="{EE8845B2-E51A-4F60-92F2-D94C4A504F39}" srcId="{538F769C-848A-4A11-8758-583B3A448491}" destId="{2E2032D5-D369-4ED6-AA21-59CE26380FDA}" srcOrd="2" destOrd="0" parTransId="{67B97D99-E422-4862-B761-021A189E2492}" sibTransId="{059D8210-70D7-4117-BFA7-1F06BDD9358D}"/>
    <dgm:cxn modelId="{A3D474B2-044F-4513-B382-A1A016BDE96B}" srcId="{75163568-B6F8-4AE5-A15F-8EFEFF94E427}" destId="{75547F0C-5064-4674-AC03-D0440F83A7F2}" srcOrd="2" destOrd="0" parTransId="{5AA4397E-DF52-4429-AFAC-73C955961488}" sibTransId="{32D2E571-9724-4D3B-B664-056319BFCBC3}"/>
    <dgm:cxn modelId="{3F37BEB3-7789-4A29-8BF4-5DBE2BA704BC}" type="presOf" srcId="{9083C86D-8FDF-4554-89C7-1B55C13AA780}" destId="{26D99589-1BA2-46ED-A25C-B777742DA236}" srcOrd="0" destOrd="0" presId="urn:microsoft.com/office/officeart/2005/8/layout/orgChart1"/>
    <dgm:cxn modelId="{E1EE11B4-B066-4E1A-8802-AD513426A65F}" type="presOf" srcId="{9406B4F6-216D-45DF-86F1-63E7E81C35D1}" destId="{84C27EDE-EAF9-4B96-8F32-2B092EA6BA12}" srcOrd="0" destOrd="0" presId="urn:microsoft.com/office/officeart/2005/8/layout/orgChart1"/>
    <dgm:cxn modelId="{C10D36B5-58C2-48E8-B2F5-531E99857ED8}" type="presOf" srcId="{D0DB1FBE-F84D-4C4E-B53D-6846D35FDCBB}" destId="{C60BF610-28A1-477F-B6DB-C7B2FF0B7312}" srcOrd="1" destOrd="0" presId="urn:microsoft.com/office/officeart/2005/8/layout/orgChart1"/>
    <dgm:cxn modelId="{3C0B81B5-1B07-4709-B41B-F08A2B0EEF82}" type="presOf" srcId="{ED5F6D4B-CBA9-4DA0-BB17-DF65EE30BD0F}" destId="{CA580A7A-27C3-46F0-BC4A-77898F6540FF}" srcOrd="0" destOrd="0" presId="urn:microsoft.com/office/officeart/2005/8/layout/orgChart1"/>
    <dgm:cxn modelId="{53639CB5-D15D-4183-A52B-05AD2964050C}" type="presOf" srcId="{CD6DFFCC-5BDB-4838-B68D-DF6734FFCE79}" destId="{57C45385-B4F5-4D43-9C43-A511AE2EEBD5}" srcOrd="1" destOrd="0" presId="urn:microsoft.com/office/officeart/2005/8/layout/orgChart1"/>
    <dgm:cxn modelId="{054D85B6-4467-4BDC-935A-B491D01FDBAD}" type="presOf" srcId="{9551F6C0-B4A6-4D95-BF66-BE343A830A6F}" destId="{AF307D0C-7E3F-4DB4-B7C1-0E817A957442}" srcOrd="0" destOrd="0" presId="urn:microsoft.com/office/officeart/2005/8/layout/orgChart1"/>
    <dgm:cxn modelId="{8409CDB6-0CFA-44BA-AE46-1E9E3165879D}" type="presOf" srcId="{4BE3E2CB-C665-4BB7-ACFC-103C1216C3BC}" destId="{E97679A0-E594-469D-804C-50114467943C}" srcOrd="0" destOrd="0" presId="urn:microsoft.com/office/officeart/2005/8/layout/orgChart1"/>
    <dgm:cxn modelId="{A272F5B6-E8A5-4B8E-BC1F-B1F2FE5627C4}" type="presOf" srcId="{DCA0060E-B2FF-4050-99F2-FFD8658F0FD0}" destId="{103124E2-C0E8-4AAD-8E51-EFAEDF87BA52}" srcOrd="0" destOrd="0" presId="urn:microsoft.com/office/officeart/2005/8/layout/orgChart1"/>
    <dgm:cxn modelId="{E95430B7-9D7D-43DD-8DAB-C5FAD4DD996A}" srcId="{9D589D2D-51BE-40E3-8A05-50383AC92FAA}" destId="{924AE40E-0DC4-4E39-9E87-E801F2CB89B9}" srcOrd="5" destOrd="0" parTransId="{60476615-97AF-49D3-822E-762BA33266AE}" sibTransId="{24586A17-24CE-48B7-A7BE-59AE057AA538}"/>
    <dgm:cxn modelId="{63513DB9-E1D0-493C-B1C0-C2C143819464}" type="presOf" srcId="{A0062D3F-0D4A-4749-AB85-7F6B4C091C89}" destId="{9595916F-45A1-422F-A0A3-F7F4DDA2AB45}" srcOrd="0" destOrd="0" presId="urn:microsoft.com/office/officeart/2005/8/layout/orgChart1"/>
    <dgm:cxn modelId="{AE326DB9-FAC0-4E0B-A235-928A45E649BD}" type="presOf" srcId="{89947FD9-57A8-49DD-8B7C-5A9D955D6970}" destId="{34863F85-1927-4EF9-A262-6DD694E148B2}" srcOrd="1" destOrd="0" presId="urn:microsoft.com/office/officeart/2005/8/layout/orgChart1"/>
    <dgm:cxn modelId="{AEE823BA-5F62-47A7-AC23-70A3D6E07338}" srcId="{ED25D4C6-85F4-4175-BDC9-08F2E9D2A394}" destId="{B5855470-E300-44D0-9215-5A2623090B06}" srcOrd="1" destOrd="0" parTransId="{FC701C49-1BBA-4F55-9F3D-5AABF9FD3F0A}" sibTransId="{B31C68C6-0BA2-4D8B-B64C-3D21AB6E532B}"/>
    <dgm:cxn modelId="{D57B6EBA-AB66-4B07-B492-81DDB9F758CE}" type="presOf" srcId="{14B501D0-8E01-475E-B28F-16ECBC15BF7E}" destId="{B3F26D6F-FC29-4049-A458-79D843486068}" srcOrd="0" destOrd="0" presId="urn:microsoft.com/office/officeart/2005/8/layout/orgChart1"/>
    <dgm:cxn modelId="{354453BA-2257-405B-A847-893A16D5C106}" type="presOf" srcId="{2B6C498D-B97D-49A8-B8C6-018859C2754B}" destId="{468C5559-57E6-4C48-88C8-8F75E501EB5E}" srcOrd="0" destOrd="0" presId="urn:microsoft.com/office/officeart/2005/8/layout/orgChart1"/>
    <dgm:cxn modelId="{F2EC08BB-E95C-483B-B27E-BDDC8BF95DA2}" type="presOf" srcId="{32DA3932-4882-4644-9852-6B977229555D}" destId="{A18AE8D3-1D81-49F3-9DFB-50FC05D95262}" srcOrd="0" destOrd="0" presId="urn:microsoft.com/office/officeart/2005/8/layout/orgChart1"/>
    <dgm:cxn modelId="{C8DC53BB-1545-4F66-85E4-7590757D5B30}" srcId="{CD6DFFCC-5BDB-4838-B68D-DF6734FFCE79}" destId="{4BE3E2CB-C665-4BB7-ACFC-103C1216C3BC}" srcOrd="1" destOrd="0" parTransId="{C5D53B3A-FFC3-4CE1-A4B5-E8E42A3B2808}" sibTransId="{70E7586C-DF20-40AD-B9FD-1C1E7E2148AB}"/>
    <dgm:cxn modelId="{22B24ABC-AED0-4E09-B003-02FD697233E8}" type="presOf" srcId="{12BAB4B0-2684-4274-B80A-0B4D60811159}" destId="{62FAA833-DE76-45D0-8390-83C48FFB9A58}" srcOrd="0" destOrd="0" presId="urn:microsoft.com/office/officeart/2005/8/layout/orgChart1"/>
    <dgm:cxn modelId="{FD2C88BD-F610-44F7-8A2B-1D88A31EC948}" type="presOf" srcId="{529B7A2A-6B6C-4A17-B6BB-4C3FEC29350D}" destId="{68DCB6C6-ADAD-4817-B109-9899994A3933}" srcOrd="0" destOrd="0" presId="urn:microsoft.com/office/officeart/2005/8/layout/orgChart1"/>
    <dgm:cxn modelId="{027E45BE-AD01-4449-9C82-4E6836EFF960}" srcId="{924AE40E-0DC4-4E39-9E87-E801F2CB89B9}" destId="{75163568-B6F8-4AE5-A15F-8EFEFF94E427}" srcOrd="0" destOrd="0" parTransId="{DCA0060E-B2FF-4050-99F2-FFD8658F0FD0}" sibTransId="{51146CD4-FB2D-46C3-874E-2CF1A9C710FC}"/>
    <dgm:cxn modelId="{637CA3BF-2A95-42F8-BDB5-3241AC6BC02B}" type="presOf" srcId="{1CC06167-577D-4E9E-BACB-BA490D3691B3}" destId="{A4FF895E-0DCD-4CDA-A6BE-08A3031A4A2A}" srcOrd="0" destOrd="0" presId="urn:microsoft.com/office/officeart/2005/8/layout/orgChart1"/>
    <dgm:cxn modelId="{9C7BDAC0-B74F-4EF5-A0F9-FA24F48A160B}" type="presOf" srcId="{B05E634D-54CC-4291-BC14-C01C2526D99F}" destId="{37EA0EC6-26FD-4658-B626-4A7BE427EEE6}" srcOrd="0" destOrd="0" presId="urn:microsoft.com/office/officeart/2005/8/layout/orgChart1"/>
    <dgm:cxn modelId="{BA735EC1-DA41-4B2D-9F55-734F0749E612}" type="presOf" srcId="{E61E0E64-1DDC-47C5-A59F-E7F01A3536FB}" destId="{F2928057-80BD-434C-A5D1-FFA2CC2380DF}" srcOrd="0" destOrd="0" presId="urn:microsoft.com/office/officeart/2005/8/layout/orgChart1"/>
    <dgm:cxn modelId="{17ECC9C1-BA05-4CBB-8AA7-82337F62384F}" type="presOf" srcId="{793B0B26-F7A6-46F1-B95B-97B20A742AB9}" destId="{CC7D0145-2DEF-4E92-850D-BDCD2C78A1ED}" srcOrd="0" destOrd="0" presId="urn:microsoft.com/office/officeart/2005/8/layout/orgChart1"/>
    <dgm:cxn modelId="{2BCDD9C1-0585-4469-A3C4-613A6D13CF55}" type="presOf" srcId="{12BAB4B0-2684-4274-B80A-0B4D60811159}" destId="{75A9D740-D499-48D2-BF32-467E228E5272}" srcOrd="1" destOrd="0" presId="urn:microsoft.com/office/officeart/2005/8/layout/orgChart1"/>
    <dgm:cxn modelId="{253179C2-67A9-46B4-BD00-8BEAA0D624E4}" type="presOf" srcId="{845DC6E6-9DF3-4A85-8579-4D5D52AEF12D}" destId="{6035A55D-B340-46DC-8F20-F5B0EF65937E}" srcOrd="1" destOrd="0" presId="urn:microsoft.com/office/officeart/2005/8/layout/orgChart1"/>
    <dgm:cxn modelId="{5C3EEBC6-DC16-46D3-8DC1-6CBB6E5F58DB}" type="presOf" srcId="{A600F7E6-AF2E-41FC-8AC8-1BE6EA4CE956}" destId="{E29AF896-65D4-4EB5-B219-4E973849681B}" srcOrd="0" destOrd="0" presId="urn:microsoft.com/office/officeart/2005/8/layout/orgChart1"/>
    <dgm:cxn modelId="{83CEFFC6-0B84-4D65-A265-6BF531B0ADD3}" type="presOf" srcId="{6C72D5EF-7982-4AB2-B3E6-C64F2EF6564D}" destId="{7AB2AB54-19F2-4FD2-B9AF-CAB37D52670F}" srcOrd="0" destOrd="0" presId="urn:microsoft.com/office/officeart/2005/8/layout/orgChart1"/>
    <dgm:cxn modelId="{4CBFA4C8-9F51-449F-91B3-FC00341DB305}" type="presOf" srcId="{8FFFC3B4-5FA8-4B90-ACF8-90FF01908EFE}" destId="{C29C964C-BC68-435A-B267-DFCA0579BF7F}" srcOrd="0" destOrd="0" presId="urn:microsoft.com/office/officeart/2005/8/layout/orgChart1"/>
    <dgm:cxn modelId="{AB9BF5CA-315A-4194-B3CB-154CF47FC0A1}" type="presOf" srcId="{37ECB582-D74B-4A0A-BD2D-C292B3D30C28}" destId="{55ED05A7-256B-4F09-A4E1-9364341F2198}" srcOrd="0" destOrd="0" presId="urn:microsoft.com/office/officeart/2005/8/layout/orgChart1"/>
    <dgm:cxn modelId="{4622DECB-6AC7-4244-A6DC-AE4B704D374F}" type="presOf" srcId="{8D24C926-2CC0-4DFB-B198-F6E84C6426FA}" destId="{6A7667FA-083D-42A2-801D-F03A002EC3E0}" srcOrd="0" destOrd="0" presId="urn:microsoft.com/office/officeart/2005/8/layout/orgChart1"/>
    <dgm:cxn modelId="{A28967CC-799A-41AF-AA68-B0CE0AC4C307}" type="presOf" srcId="{2B6C498D-B97D-49A8-B8C6-018859C2754B}" destId="{A92DE19A-596C-42FA-A8A6-84376B1154C4}" srcOrd="1" destOrd="0" presId="urn:microsoft.com/office/officeart/2005/8/layout/orgChart1"/>
    <dgm:cxn modelId="{89248BCD-A4E8-4416-964E-9520A5220D5E}" srcId="{ED25D4C6-85F4-4175-BDC9-08F2E9D2A394}" destId="{3F99A999-EDFC-4D08-9846-CAE3BA792CD0}" srcOrd="0" destOrd="0" parTransId="{210D1343-95E5-44D3-9AB2-B0EBF963AC34}" sibTransId="{3FAFA2D0-81F6-4EC5-9CF3-66E2B2545D40}"/>
    <dgm:cxn modelId="{2E6602CE-E49A-49B9-95C9-C30CABCF7F04}" type="presOf" srcId="{8D04F758-05EB-4F97-816D-55AF042F221E}" destId="{3566EDE4-D2EE-477B-A1F8-BB6D54060EE4}" srcOrd="0" destOrd="0" presId="urn:microsoft.com/office/officeart/2005/8/layout/orgChart1"/>
    <dgm:cxn modelId="{3DD01CCE-EA64-449D-9601-DCC46B58DB32}" srcId="{924AE40E-0DC4-4E39-9E87-E801F2CB89B9}" destId="{CD6DFFCC-5BDB-4838-B68D-DF6734FFCE79}" srcOrd="1" destOrd="0" parTransId="{C42CC031-C9A9-4755-B933-A418A6EB85A2}" sibTransId="{59651084-A623-4FB4-9F8C-F2F4B747CDBB}"/>
    <dgm:cxn modelId="{33D01ECE-0B77-42F3-9197-9407D2A167EE}" type="presOf" srcId="{E61E0E64-1DDC-47C5-A59F-E7F01A3536FB}" destId="{0C12C380-A976-4B74-8D5C-76848B3082DD}" srcOrd="1" destOrd="0" presId="urn:microsoft.com/office/officeart/2005/8/layout/orgChart1"/>
    <dgm:cxn modelId="{A6AFC3CE-11B0-4270-B664-CF425E248672}" srcId="{538F769C-848A-4A11-8758-583B3A448491}" destId="{D974B599-A70E-4BE9-AC63-E7CC7D508B00}" srcOrd="1" destOrd="0" parTransId="{EB59DBDA-544F-4352-9243-AB4AEFFA344B}" sibTransId="{122F9B5C-A844-45C4-9429-C40AC85DD74C}"/>
    <dgm:cxn modelId="{95F1BACF-A97E-40C9-9C09-C54B18827E91}" srcId="{2E2032D5-D369-4ED6-AA21-59CE26380FDA}" destId="{D0DB1FBE-F84D-4C4E-B53D-6846D35FDCBB}" srcOrd="1" destOrd="0" parTransId="{A2C97BA5-9378-4C36-BF81-6E924BB9111D}" sibTransId="{22AF4372-82B6-48CE-8E50-23528FC7CD31}"/>
    <dgm:cxn modelId="{CFD1A7D0-8F5B-4297-9ABF-2565C7E3A564}" srcId="{AEDD8A7D-153A-4749-9E2F-9C33C80CE837}" destId="{2B6C498D-B97D-49A8-B8C6-018859C2754B}" srcOrd="0" destOrd="0" parTransId="{B05E634D-54CC-4291-BC14-C01C2526D99F}" sibTransId="{7EAFBE76-1B44-468D-ADD9-0FA529DA2543}"/>
    <dgm:cxn modelId="{009519D1-FA1E-49E3-9101-ECB1F0D83F9B}" type="presOf" srcId="{9EEA08EC-F555-4E8F-9BE1-6851A8579564}" destId="{A4BD0315-B803-44C6-9D90-92AB2FCAF1BE}" srcOrd="1" destOrd="0" presId="urn:microsoft.com/office/officeart/2005/8/layout/orgChart1"/>
    <dgm:cxn modelId="{137620D1-F770-4E1B-A4DD-2D9C2847F877}" srcId="{9D589D2D-51BE-40E3-8A05-50383AC92FAA}" destId="{BC59618F-77A0-427B-A289-4AE687B0AFBA}" srcOrd="1" destOrd="0" parTransId="{AFBB8454-6B99-48D9-914A-9E00B7DAB83A}" sibTransId="{53F1B0F6-A3EA-41AA-B442-BA6180799282}"/>
    <dgm:cxn modelId="{D2EB35D1-1B23-4428-8B17-D6C09E5F11E3}" type="presOf" srcId="{4F6CF61B-BD2D-4D42-AD5D-557A01905AC0}" destId="{0BAC1FF6-985C-4835-A9A2-C7139D4DCD59}" srcOrd="0" destOrd="0" presId="urn:microsoft.com/office/officeart/2005/8/layout/orgChart1"/>
    <dgm:cxn modelId="{8ECFF2D3-C5D7-4E6D-A591-7120F87571CD}" srcId="{89947FD9-57A8-49DD-8B7C-5A9D955D6970}" destId="{BF40F1D7-E802-4793-9731-8FC6493E677D}" srcOrd="1" destOrd="0" parTransId="{2E0947D5-C9F5-4B77-AA9E-B56EBAB9751C}" sibTransId="{3958F216-80CF-41FE-951D-D0576387F3A7}"/>
    <dgm:cxn modelId="{D52825D4-AFFC-44F7-BA82-423B4AE431AA}" type="presOf" srcId="{13A65B8C-7F70-4A58-8ED3-7C95DCB065BE}" destId="{25D7B026-EA77-4E21-9B8E-3EC1A16810C5}" srcOrd="1" destOrd="0" presId="urn:microsoft.com/office/officeart/2005/8/layout/orgChart1"/>
    <dgm:cxn modelId="{2CF459D9-121D-4487-BC66-2C0FB251CB12}" type="presOf" srcId="{B20BF4D7-6125-4CBF-A801-38ADAA31520E}" destId="{B08FD1B7-8F28-47AD-B912-F39F0A0CC30F}" srcOrd="0" destOrd="0" presId="urn:microsoft.com/office/officeart/2005/8/layout/orgChart1"/>
    <dgm:cxn modelId="{FF44CADD-82D8-4A1E-962D-B570B3DDDF5F}" type="presOf" srcId="{2E2032D5-D369-4ED6-AA21-59CE26380FDA}" destId="{08E8C843-4ECE-4DC9-B2C9-BDB301D09B8F}" srcOrd="1" destOrd="0" presId="urn:microsoft.com/office/officeart/2005/8/layout/orgChart1"/>
    <dgm:cxn modelId="{C4E07CDF-9277-48B3-B14D-83A97907E28C}" type="presOf" srcId="{0E12B94F-F67F-487F-A59A-3547BAD1EC0B}" destId="{86C5EE91-3A7E-4DA2-9EE5-FD7D71AC30FF}" srcOrd="0" destOrd="0" presId="urn:microsoft.com/office/officeart/2005/8/layout/orgChart1"/>
    <dgm:cxn modelId="{207BA0DF-48B6-40B3-82A0-4D7E30201904}" type="presOf" srcId="{845DC6E6-9DF3-4A85-8579-4D5D52AEF12D}" destId="{C3254BAB-80D0-4304-8B0D-7CCD0BBE1BEF}" srcOrd="0" destOrd="0" presId="urn:microsoft.com/office/officeart/2005/8/layout/orgChart1"/>
    <dgm:cxn modelId="{6829E3DF-8558-4CA5-8B1E-70577B3CF14A}" srcId="{9D589D2D-51BE-40E3-8A05-50383AC92FAA}" destId="{D5407647-9D49-4D94-AAE5-5CC651060788}" srcOrd="3" destOrd="0" parTransId="{D079E779-E080-4B6A-A54D-6DCE137436BD}" sibTransId="{8A29AB31-15A9-4A9F-ABD7-5957A783CD02}"/>
    <dgm:cxn modelId="{A77654E1-5A15-4585-ACEF-CD57760AB95E}" type="presOf" srcId="{A796D2F4-0848-4B2A-B1AD-1A0B220396B0}" destId="{CE4ED260-F48C-4D14-ACDB-E287940C1117}" srcOrd="1" destOrd="0" presId="urn:microsoft.com/office/officeart/2005/8/layout/orgChart1"/>
    <dgm:cxn modelId="{556AD8E1-2A0E-40BD-ADF1-4486815A7B1A}" type="presOf" srcId="{210D1343-95E5-44D3-9AB2-B0EBF963AC34}" destId="{55E84B92-2AA4-486F-863E-C30CE040ACF7}" srcOrd="0" destOrd="0" presId="urn:microsoft.com/office/officeart/2005/8/layout/orgChart1"/>
    <dgm:cxn modelId="{69B900E5-B300-4D03-BA0C-0D21DDBEB709}" type="presOf" srcId="{B118FA82-8B01-43C3-87EF-0D74392D2F78}" destId="{D91CA7BF-A89E-41EB-BDB8-CBD93E6D41B9}" srcOrd="1" destOrd="0" presId="urn:microsoft.com/office/officeart/2005/8/layout/orgChart1"/>
    <dgm:cxn modelId="{2EFDA3E6-17DF-4940-8417-90ACBF5A3FE0}" type="presOf" srcId="{4FAF7276-B7D9-4244-AC6A-0645D0043B7D}" destId="{D444A49E-A7A4-483A-9960-E7BCC12C3846}" srcOrd="0" destOrd="0" presId="urn:microsoft.com/office/officeart/2005/8/layout/orgChart1"/>
    <dgm:cxn modelId="{ECE1B8E6-93CE-42DA-AE1C-7E6E7D0F3AA4}" type="presOf" srcId="{2E0947D5-C9F5-4B77-AA9E-B56EBAB9751C}" destId="{2400FE48-E1F5-4D91-A618-2C34369CFE2D}" srcOrd="0" destOrd="0" presId="urn:microsoft.com/office/officeart/2005/8/layout/orgChart1"/>
    <dgm:cxn modelId="{160F85E7-9F71-4A24-ADE2-658D773DCFA2}" type="presOf" srcId="{40384B3E-69F9-4D1A-BDBD-73DEA1686595}" destId="{3302D4EF-EAE5-4F60-9F9E-62A6856DEE33}" srcOrd="0" destOrd="0" presId="urn:microsoft.com/office/officeart/2005/8/layout/orgChart1"/>
    <dgm:cxn modelId="{083596E7-93D5-4FE1-81B9-F19830006E69}" srcId="{CD6DFFCC-5BDB-4838-B68D-DF6734FFCE79}" destId="{4430FEEA-D055-4019-9F51-B63BED06EB92}" srcOrd="0" destOrd="0" parTransId="{1626A21A-1F78-4FC7-9BCD-E03B63B66070}" sibTransId="{A3E00EE5-3C0D-4B07-A9AF-713409E0A3D7}"/>
    <dgm:cxn modelId="{1DCE83E8-717F-424B-B832-0D5EF4377280}" type="presOf" srcId="{13A65B8C-7F70-4A58-8ED3-7C95DCB065BE}" destId="{C8F8FE90-E2F9-4C89-ACC0-EF874A0696F6}" srcOrd="0" destOrd="0" presId="urn:microsoft.com/office/officeart/2005/8/layout/orgChart1"/>
    <dgm:cxn modelId="{92484FEA-2B20-4157-BF0B-97491782A295}" type="presOf" srcId="{BC59618F-77A0-427B-A289-4AE687B0AFBA}" destId="{E1DC8457-3C91-42DF-8561-F2A65D415450}" srcOrd="0" destOrd="0" presId="urn:microsoft.com/office/officeart/2005/8/layout/orgChart1"/>
    <dgm:cxn modelId="{A58E8EED-9878-4083-A67F-572D062B11EC}" srcId="{6C72D5EF-7982-4AB2-B3E6-C64F2EF6564D}" destId="{4F6CF61B-BD2D-4D42-AD5D-557A01905AC0}" srcOrd="0" destOrd="0" parTransId="{7E60FE8A-12B9-4EBA-8953-373614ECA28B}" sibTransId="{F89699A9-BF65-4328-AEDB-90B0A4AA6A2D}"/>
    <dgm:cxn modelId="{68C478EF-EA92-49B6-A801-460C4906D5C4}" type="presOf" srcId="{D5407647-9D49-4D94-AAE5-5CC651060788}" destId="{AD985B57-B288-4F3B-910B-368E49E9B922}" srcOrd="0" destOrd="0" presId="urn:microsoft.com/office/officeart/2005/8/layout/orgChart1"/>
    <dgm:cxn modelId="{353480EF-7B44-45B5-8E21-4104216F0771}" type="presOf" srcId="{313CA403-F0DA-4E61-916B-A1E0B748BDE4}" destId="{316F3248-9951-44D8-A48E-E032959C3223}" srcOrd="0" destOrd="0" presId="urn:microsoft.com/office/officeart/2005/8/layout/orgChart1"/>
    <dgm:cxn modelId="{6F0872F0-9F25-4344-B211-18D5E8061602}" type="presOf" srcId="{C78391F8-C9D3-404A-8784-F4CD095DA782}" destId="{B6355F32-EABF-4FB3-9599-AC573665A4FB}" srcOrd="0" destOrd="0" presId="urn:microsoft.com/office/officeart/2005/8/layout/orgChart1"/>
    <dgm:cxn modelId="{12658AF0-6B29-4419-8A6C-AD24747CC724}" type="presOf" srcId="{89947FD9-57A8-49DD-8B7C-5A9D955D6970}" destId="{D98CDD71-0394-489E-9DDF-A93FFE4D2ED5}" srcOrd="0" destOrd="0" presId="urn:microsoft.com/office/officeart/2005/8/layout/orgChart1"/>
    <dgm:cxn modelId="{1024E2F1-2DAF-4FA2-AB6E-76D9BB6832FE}" type="presOf" srcId="{061964E4-B95E-4825-A0BD-DB89AD79D253}" destId="{1203CF79-C934-4BC6-8581-34E8C45D8390}" srcOrd="0" destOrd="0" presId="urn:microsoft.com/office/officeart/2005/8/layout/orgChart1"/>
    <dgm:cxn modelId="{806BC3F2-7266-4041-80E2-008C7B790A3F}" type="presOf" srcId="{A600F7E6-AF2E-41FC-8AC8-1BE6EA4CE956}" destId="{F54634F0-53B6-4D79-B008-3FA0143D5AF5}" srcOrd="1" destOrd="0" presId="urn:microsoft.com/office/officeart/2005/8/layout/orgChart1"/>
    <dgm:cxn modelId="{73D5DCF2-C7F6-434F-B273-5DD43E3353B5}" type="presOf" srcId="{6C72D5EF-7982-4AB2-B3E6-C64F2EF6564D}" destId="{EE4D6D4B-D38A-4870-A41D-0FC8D1ADD486}" srcOrd="1" destOrd="0" presId="urn:microsoft.com/office/officeart/2005/8/layout/orgChart1"/>
    <dgm:cxn modelId="{4EE667F4-709D-4EE1-8E35-18B3EA77E345}" srcId="{89947FD9-57A8-49DD-8B7C-5A9D955D6970}" destId="{AB8765B8-A627-4534-A91E-8AA38B853E3E}" srcOrd="2" destOrd="0" parTransId="{061964E4-B95E-4825-A0BD-DB89AD79D253}" sibTransId="{CED4AE2E-17F4-435B-850D-A11140F70B59}"/>
    <dgm:cxn modelId="{0F9DE3F6-9193-431F-93BF-8D1CBF514D82}" type="presOf" srcId="{A73D6F5E-689E-4EE3-AD26-04711FA07245}" destId="{51E1AA73-05C2-4E6E-A410-48EEF359564F}" srcOrd="0" destOrd="0" presId="urn:microsoft.com/office/officeart/2005/8/layout/orgChart1"/>
    <dgm:cxn modelId="{2AF015F7-82CC-4D1C-9A54-548C26029FD2}" type="presOf" srcId="{D974B599-A70E-4BE9-AC63-E7CC7D508B00}" destId="{DC49CBF0-486D-438D-B06C-07E732EEEC68}" srcOrd="1" destOrd="0" presId="urn:microsoft.com/office/officeart/2005/8/layout/orgChart1"/>
    <dgm:cxn modelId="{824761F9-9F78-417C-8E7D-36FB6541436E}" type="presOf" srcId="{AB8765B8-A627-4534-A91E-8AA38B853E3E}" destId="{F9D4D491-232E-4C66-BE58-D8F9606E3849}" srcOrd="0" destOrd="0" presId="urn:microsoft.com/office/officeart/2005/8/layout/orgChart1"/>
    <dgm:cxn modelId="{7FE903FB-6FC6-4DD2-8FB2-22265941855E}" srcId="{2E2032D5-D369-4ED6-AA21-59CE26380FDA}" destId="{A0A17382-CFC5-4A06-970B-4AF242F2986F}" srcOrd="0" destOrd="0" parTransId="{1149BC7D-CB7F-4306-8B25-D884C28C2B67}" sibTransId="{4DCFA29A-551F-428D-B534-DD3D254F9395}"/>
    <dgm:cxn modelId="{38473CFB-C442-467C-AE4A-97CA661E81F4}" type="presOf" srcId="{17B0601C-D7FC-42E4-80DF-7BB9591DD6A9}" destId="{2027A7CF-0E53-4A95-9C55-AA11B24ADC56}" srcOrd="0" destOrd="0" presId="urn:microsoft.com/office/officeart/2005/8/layout/orgChart1"/>
    <dgm:cxn modelId="{CA397EFB-DECE-4C30-91B8-1C7920049466}" type="presOf" srcId="{0C688745-18DA-4BC6-8297-8A9B8E692D8E}" destId="{E3D98A75-7C69-40E6-9B74-5EC3A3B2C35E}" srcOrd="1" destOrd="0" presId="urn:microsoft.com/office/officeart/2005/8/layout/orgChart1"/>
    <dgm:cxn modelId="{722633FC-B779-4EDB-BC91-92A5D901B433}" type="presOf" srcId="{A1F57A36-290D-4918-9E70-13C7252323F2}" destId="{D8185BC3-8E98-4E2A-973E-FD0A60B82BE4}" srcOrd="0" destOrd="0" presId="urn:microsoft.com/office/officeart/2005/8/layout/orgChart1"/>
    <dgm:cxn modelId="{93D5DEFC-D334-4896-B7D8-6EA65E256F74}" srcId="{538F769C-848A-4A11-8758-583B3A448491}" destId="{AEDD8A7D-153A-4749-9E2F-9C33C80CE837}" srcOrd="0" destOrd="0" parTransId="{ED1393EC-D35C-47E2-86D4-0F8032AA6B6C}" sibTransId="{DC4C651F-603B-4095-8D17-CAD6EE8984E6}"/>
    <dgm:cxn modelId="{1002F0FC-F50A-46F8-BB3C-1A1C18BFC50F}" type="presOf" srcId="{EB222ADD-1D4E-4E67-A1D1-79B538A46744}" destId="{DBFAEFE3-081F-44C8-9F53-3E5A76C9C8C8}" srcOrd="0" destOrd="0" presId="urn:microsoft.com/office/officeart/2005/8/layout/orgChart1"/>
    <dgm:cxn modelId="{254011FD-2D1C-474C-9E87-FF5ACC92766D}" type="presOf" srcId="{AEDD8A7D-153A-4749-9E2F-9C33C80CE837}" destId="{F55A637E-11F8-41A5-BCBB-25F702A699EB}" srcOrd="0" destOrd="0" presId="urn:microsoft.com/office/officeart/2005/8/layout/orgChart1"/>
    <dgm:cxn modelId="{5F6244FE-FBE0-426B-A438-7EA8E11CB652}" type="presOf" srcId="{B3E18CED-93EC-486A-AE4F-6855612B1F1F}" destId="{5DD0F930-F241-4622-A501-C527054C290E}" srcOrd="1" destOrd="0" presId="urn:microsoft.com/office/officeart/2005/8/layout/orgChart1"/>
    <dgm:cxn modelId="{7609D5E9-B2EF-4388-86D5-A89B3036FB6E}" type="presParOf" srcId="{E452AF92-40B8-449F-8B20-61DB4B8B1CFB}" destId="{08670281-0CAC-4E65-9E42-F93D8CFEF6D7}" srcOrd="0" destOrd="0" presId="urn:microsoft.com/office/officeart/2005/8/layout/orgChart1"/>
    <dgm:cxn modelId="{831B2ECF-B4CF-4E6D-ADA1-E9BA75340B76}" type="presParOf" srcId="{08670281-0CAC-4E65-9E42-F93D8CFEF6D7}" destId="{453438C4-0AF3-40A4-A054-9E5C82E1D8B1}" srcOrd="0" destOrd="0" presId="urn:microsoft.com/office/officeart/2005/8/layout/orgChart1"/>
    <dgm:cxn modelId="{BA7E2F17-C83F-4EA5-8C62-FA040EB3FD2E}" type="presParOf" srcId="{453438C4-0AF3-40A4-A054-9E5C82E1D8B1}" destId="{C697079E-67BC-4F94-AF1F-75F545A80F4F}" srcOrd="0" destOrd="0" presId="urn:microsoft.com/office/officeart/2005/8/layout/orgChart1"/>
    <dgm:cxn modelId="{1ED53B6D-804E-4742-808E-F3B024A3AD22}" type="presParOf" srcId="{453438C4-0AF3-40A4-A054-9E5C82E1D8B1}" destId="{39A2B149-1C23-4F63-81DD-E25E8D888EF8}" srcOrd="1" destOrd="0" presId="urn:microsoft.com/office/officeart/2005/8/layout/orgChart1"/>
    <dgm:cxn modelId="{FF917DEC-33D8-423D-8EF5-D66D3A982AA4}" type="presParOf" srcId="{08670281-0CAC-4E65-9E42-F93D8CFEF6D7}" destId="{A5345B2C-BE9F-4543-BADE-E88E4AB782C9}" srcOrd="1" destOrd="0" presId="urn:microsoft.com/office/officeart/2005/8/layout/orgChart1"/>
    <dgm:cxn modelId="{F7054B29-9EEA-4E75-8964-15E9030DD696}" type="presParOf" srcId="{A5345B2C-BE9F-4543-BADE-E88E4AB782C9}" destId="{F0EEB899-E54B-4556-840D-9936C7F4A5E0}" srcOrd="0" destOrd="0" presId="urn:microsoft.com/office/officeart/2005/8/layout/orgChart1"/>
    <dgm:cxn modelId="{38E04D29-B28C-42AF-82B9-709AB6727A6D}" type="presParOf" srcId="{A5345B2C-BE9F-4543-BADE-E88E4AB782C9}" destId="{E38D6180-B96B-479B-B8AB-CBF97E1647B0}" srcOrd="1" destOrd="0" presId="urn:microsoft.com/office/officeart/2005/8/layout/orgChart1"/>
    <dgm:cxn modelId="{A5DD54CD-358B-4BF0-87FC-CA2DF176F5EC}" type="presParOf" srcId="{E38D6180-B96B-479B-B8AB-CBF97E1647B0}" destId="{EE5337D1-8321-4989-A73E-AC293778F3A2}" srcOrd="0" destOrd="0" presId="urn:microsoft.com/office/officeart/2005/8/layout/orgChart1"/>
    <dgm:cxn modelId="{FCFD11BB-FAF7-433A-9595-49CA061B28D0}" type="presParOf" srcId="{EE5337D1-8321-4989-A73E-AC293778F3A2}" destId="{F55A637E-11F8-41A5-BCBB-25F702A699EB}" srcOrd="0" destOrd="0" presId="urn:microsoft.com/office/officeart/2005/8/layout/orgChart1"/>
    <dgm:cxn modelId="{683F1AE2-7C37-44CA-B991-319C1A95C75E}" type="presParOf" srcId="{EE5337D1-8321-4989-A73E-AC293778F3A2}" destId="{2E521AD3-D379-4506-9E81-22D6F03A5CF0}" srcOrd="1" destOrd="0" presId="urn:microsoft.com/office/officeart/2005/8/layout/orgChart1"/>
    <dgm:cxn modelId="{8E3C1D40-FC94-4407-951F-9C1E7F2A8A09}" type="presParOf" srcId="{E38D6180-B96B-479B-B8AB-CBF97E1647B0}" destId="{8E3E8606-E8BF-4F80-9CEA-91CED9D8F6E8}" srcOrd="1" destOrd="0" presId="urn:microsoft.com/office/officeart/2005/8/layout/orgChart1"/>
    <dgm:cxn modelId="{1C291654-D388-4E11-8301-7A798E8EF350}" type="presParOf" srcId="{8E3E8606-E8BF-4F80-9CEA-91CED9D8F6E8}" destId="{37EA0EC6-26FD-4658-B626-4A7BE427EEE6}" srcOrd="0" destOrd="0" presId="urn:microsoft.com/office/officeart/2005/8/layout/orgChart1"/>
    <dgm:cxn modelId="{D70ACAFD-3E6B-469F-84E7-B67CE59FDE14}" type="presParOf" srcId="{8E3E8606-E8BF-4F80-9CEA-91CED9D8F6E8}" destId="{955618CD-28AA-4556-AEA9-639919300F68}" srcOrd="1" destOrd="0" presId="urn:microsoft.com/office/officeart/2005/8/layout/orgChart1"/>
    <dgm:cxn modelId="{F3F0DA2B-E61F-4C66-AD1B-29983FF39E0B}" type="presParOf" srcId="{955618CD-28AA-4556-AEA9-639919300F68}" destId="{81CE5F23-CC8C-4D27-9497-52C849C37196}" srcOrd="0" destOrd="0" presId="urn:microsoft.com/office/officeart/2005/8/layout/orgChart1"/>
    <dgm:cxn modelId="{9A2F44B5-7B74-4782-8325-7828DC068858}" type="presParOf" srcId="{81CE5F23-CC8C-4D27-9497-52C849C37196}" destId="{468C5559-57E6-4C48-88C8-8F75E501EB5E}" srcOrd="0" destOrd="0" presId="urn:microsoft.com/office/officeart/2005/8/layout/orgChart1"/>
    <dgm:cxn modelId="{6EBF2571-294E-40DE-A3FE-26A7906FB7EA}" type="presParOf" srcId="{81CE5F23-CC8C-4D27-9497-52C849C37196}" destId="{A92DE19A-596C-42FA-A8A6-84376B1154C4}" srcOrd="1" destOrd="0" presId="urn:microsoft.com/office/officeart/2005/8/layout/orgChart1"/>
    <dgm:cxn modelId="{3B1B9769-106D-448C-9CD0-F0221B558F21}" type="presParOf" srcId="{955618CD-28AA-4556-AEA9-639919300F68}" destId="{659044AA-71F8-4176-9688-82C8EFD9B37D}" srcOrd="1" destOrd="0" presId="urn:microsoft.com/office/officeart/2005/8/layout/orgChart1"/>
    <dgm:cxn modelId="{F68515E6-59D4-4458-AA30-E8AD332550F6}" type="presParOf" srcId="{659044AA-71F8-4176-9688-82C8EFD9B37D}" destId="{B638D676-50A6-4D51-BB17-F3A96766F0BC}" srcOrd="0" destOrd="0" presId="urn:microsoft.com/office/officeart/2005/8/layout/orgChart1"/>
    <dgm:cxn modelId="{E6E70993-1000-419B-9150-AA69ED00DD5F}" type="presParOf" srcId="{659044AA-71F8-4176-9688-82C8EFD9B37D}" destId="{785D5A03-FA3F-4FFD-986E-D42FEDBFFFE8}" srcOrd="1" destOrd="0" presId="urn:microsoft.com/office/officeart/2005/8/layout/orgChart1"/>
    <dgm:cxn modelId="{B45FB21A-D87D-4B76-A0F9-F9BF78D0F22B}" type="presParOf" srcId="{785D5A03-FA3F-4FFD-986E-D42FEDBFFFE8}" destId="{3CAF5726-FCF2-4C96-A9BB-0A72EEEBFD2C}" srcOrd="0" destOrd="0" presId="urn:microsoft.com/office/officeart/2005/8/layout/orgChart1"/>
    <dgm:cxn modelId="{E0F6B029-D243-43C4-96B8-1B22FC1C23B3}" type="presParOf" srcId="{3CAF5726-FCF2-4C96-A9BB-0A72EEEBFD2C}" destId="{DAF96425-A7B3-4521-AA67-FC3E058DB0CE}" srcOrd="0" destOrd="0" presId="urn:microsoft.com/office/officeart/2005/8/layout/orgChart1"/>
    <dgm:cxn modelId="{1C0A87A7-DF77-4D9C-80B5-57F742680C7B}" type="presParOf" srcId="{3CAF5726-FCF2-4C96-A9BB-0A72EEEBFD2C}" destId="{A3AB95F0-1C1F-4B3F-8CB8-C1415F34E92C}" srcOrd="1" destOrd="0" presId="urn:microsoft.com/office/officeart/2005/8/layout/orgChart1"/>
    <dgm:cxn modelId="{C20154D5-E0E6-4324-B232-10A1EAAB6A9B}" type="presParOf" srcId="{785D5A03-FA3F-4FFD-986E-D42FEDBFFFE8}" destId="{0050FF29-28C4-4B44-980B-59A484A2C957}" srcOrd="1" destOrd="0" presId="urn:microsoft.com/office/officeart/2005/8/layout/orgChart1"/>
    <dgm:cxn modelId="{A50F1D5E-F7BF-4CB4-93DB-0568B4B6FC28}" type="presParOf" srcId="{785D5A03-FA3F-4FFD-986E-D42FEDBFFFE8}" destId="{C8A17069-97CA-44F4-9551-97B06E801208}" srcOrd="2" destOrd="0" presId="urn:microsoft.com/office/officeart/2005/8/layout/orgChart1"/>
    <dgm:cxn modelId="{7A7D181F-72A2-4851-987D-DBF1C5EC5E47}" type="presParOf" srcId="{659044AA-71F8-4176-9688-82C8EFD9B37D}" destId="{0F8790D2-B3E1-4179-AFF3-90C3027C96BA}" srcOrd="2" destOrd="0" presId="urn:microsoft.com/office/officeart/2005/8/layout/orgChart1"/>
    <dgm:cxn modelId="{EB9CDD92-6D76-48AC-9B7E-CF836011E67A}" type="presParOf" srcId="{659044AA-71F8-4176-9688-82C8EFD9B37D}" destId="{4BAB4BD6-B41F-46A6-AFDF-7C044E6E8DF4}" srcOrd="3" destOrd="0" presId="urn:microsoft.com/office/officeart/2005/8/layout/orgChart1"/>
    <dgm:cxn modelId="{FC8B8A5A-CB91-41A2-BB43-B1480D37E2A9}" type="presParOf" srcId="{4BAB4BD6-B41F-46A6-AFDF-7C044E6E8DF4}" destId="{B9BA43E5-8942-40AF-B2A6-DAF155266234}" srcOrd="0" destOrd="0" presId="urn:microsoft.com/office/officeart/2005/8/layout/orgChart1"/>
    <dgm:cxn modelId="{53480F0D-C4AD-4A7E-B9D5-16ACF1AEFE8B}" type="presParOf" srcId="{B9BA43E5-8942-40AF-B2A6-DAF155266234}" destId="{6A7667FA-083D-42A2-801D-F03A002EC3E0}" srcOrd="0" destOrd="0" presId="urn:microsoft.com/office/officeart/2005/8/layout/orgChart1"/>
    <dgm:cxn modelId="{81B9F6B6-E5E1-4F44-8181-8636E9C98A14}" type="presParOf" srcId="{B9BA43E5-8942-40AF-B2A6-DAF155266234}" destId="{DC1B1C31-D52A-4BB2-A0A9-1317D2ECC769}" srcOrd="1" destOrd="0" presId="urn:microsoft.com/office/officeart/2005/8/layout/orgChart1"/>
    <dgm:cxn modelId="{EA293F47-1091-43E7-8B92-755FC0630CF9}" type="presParOf" srcId="{4BAB4BD6-B41F-46A6-AFDF-7C044E6E8DF4}" destId="{1BF8CB6D-A556-4A91-B6D5-9A7D59BEB37A}" srcOrd="1" destOrd="0" presId="urn:microsoft.com/office/officeart/2005/8/layout/orgChart1"/>
    <dgm:cxn modelId="{B641EC8C-50E3-47C3-AA88-2651DF07083B}" type="presParOf" srcId="{4BAB4BD6-B41F-46A6-AFDF-7C044E6E8DF4}" destId="{BECE4891-75C8-45DB-AB28-70D9595B7986}" srcOrd="2" destOrd="0" presId="urn:microsoft.com/office/officeart/2005/8/layout/orgChart1"/>
    <dgm:cxn modelId="{D3008B15-FF37-43DD-ACCC-B5B9EA00F4D0}" type="presParOf" srcId="{659044AA-71F8-4176-9688-82C8EFD9B37D}" destId="{B6355F32-EABF-4FB3-9599-AC573665A4FB}" srcOrd="4" destOrd="0" presId="urn:microsoft.com/office/officeart/2005/8/layout/orgChart1"/>
    <dgm:cxn modelId="{4B61AC7C-20A8-41A6-857C-82F67FF01725}" type="presParOf" srcId="{659044AA-71F8-4176-9688-82C8EFD9B37D}" destId="{C19B7191-7634-4073-88A8-B796F9A9B6D0}" srcOrd="5" destOrd="0" presId="urn:microsoft.com/office/officeart/2005/8/layout/orgChart1"/>
    <dgm:cxn modelId="{1085A7AF-4AC2-405A-BA19-B2FD5F633287}" type="presParOf" srcId="{C19B7191-7634-4073-88A8-B796F9A9B6D0}" destId="{50B99436-B847-4DCA-BEF5-2A34BAD780DB}" srcOrd="0" destOrd="0" presId="urn:microsoft.com/office/officeart/2005/8/layout/orgChart1"/>
    <dgm:cxn modelId="{CDD9CDD6-C595-4E38-974F-7F2D9B3D507F}" type="presParOf" srcId="{50B99436-B847-4DCA-BEF5-2A34BAD780DB}" destId="{BD908688-3F99-4E42-B161-AE8DFB153B57}" srcOrd="0" destOrd="0" presId="urn:microsoft.com/office/officeart/2005/8/layout/orgChart1"/>
    <dgm:cxn modelId="{EFCB64DE-8F0C-482C-AF9E-977F96BE7FE5}" type="presParOf" srcId="{50B99436-B847-4DCA-BEF5-2A34BAD780DB}" destId="{CE4ED260-F48C-4D14-ACDB-E287940C1117}" srcOrd="1" destOrd="0" presId="urn:microsoft.com/office/officeart/2005/8/layout/orgChart1"/>
    <dgm:cxn modelId="{5BE2A9B8-3775-4C77-BEC9-53F4BBD22363}" type="presParOf" srcId="{C19B7191-7634-4073-88A8-B796F9A9B6D0}" destId="{5BDE1493-3902-463C-BD0C-F9EB62087C68}" srcOrd="1" destOrd="0" presId="urn:microsoft.com/office/officeart/2005/8/layout/orgChart1"/>
    <dgm:cxn modelId="{486BF960-7BD6-439F-9BDA-2CBC4B8EBD13}" type="presParOf" srcId="{C19B7191-7634-4073-88A8-B796F9A9B6D0}" destId="{85EEA8D8-C0A3-4D05-9110-C5E3BECC4EAD}" srcOrd="2" destOrd="0" presId="urn:microsoft.com/office/officeart/2005/8/layout/orgChart1"/>
    <dgm:cxn modelId="{1B57FBD7-74FE-4DEB-95E3-E0813D25A78C}" type="presParOf" srcId="{659044AA-71F8-4176-9688-82C8EFD9B37D}" destId="{88FB2349-11F7-4442-93E0-7CD9C65F1C29}" srcOrd="6" destOrd="0" presId="urn:microsoft.com/office/officeart/2005/8/layout/orgChart1"/>
    <dgm:cxn modelId="{6B7FDF5A-E790-4D47-B544-1E1C53D09EA0}" type="presParOf" srcId="{659044AA-71F8-4176-9688-82C8EFD9B37D}" destId="{F1E7334B-D21E-4D07-8726-B1E278E21A7A}" srcOrd="7" destOrd="0" presId="urn:microsoft.com/office/officeart/2005/8/layout/orgChart1"/>
    <dgm:cxn modelId="{68F3322A-1EBF-4585-9CF9-B4BBE2FD4B73}" type="presParOf" srcId="{F1E7334B-D21E-4D07-8726-B1E278E21A7A}" destId="{4D8A0512-F395-4CAC-A6FC-6AE033D9CDEE}" srcOrd="0" destOrd="0" presId="urn:microsoft.com/office/officeart/2005/8/layout/orgChart1"/>
    <dgm:cxn modelId="{74158B32-266B-4646-A32E-8844434630F0}" type="presParOf" srcId="{4D8A0512-F395-4CAC-A6FC-6AE033D9CDEE}" destId="{A4FF895E-0DCD-4CDA-A6BE-08A3031A4A2A}" srcOrd="0" destOrd="0" presId="urn:microsoft.com/office/officeart/2005/8/layout/orgChart1"/>
    <dgm:cxn modelId="{3AC07CB5-7491-4F49-92C8-5A6E2C29FCAB}" type="presParOf" srcId="{4D8A0512-F395-4CAC-A6FC-6AE033D9CDEE}" destId="{12C9594F-540B-4512-8CB7-B7FE441D455F}" srcOrd="1" destOrd="0" presId="urn:microsoft.com/office/officeart/2005/8/layout/orgChart1"/>
    <dgm:cxn modelId="{569B6689-9DE9-4F1C-8D58-CADE236AF48F}" type="presParOf" srcId="{F1E7334B-D21E-4D07-8726-B1E278E21A7A}" destId="{E791E001-98FD-41A3-BA2C-CF98C9E4ED77}" srcOrd="1" destOrd="0" presId="urn:microsoft.com/office/officeart/2005/8/layout/orgChart1"/>
    <dgm:cxn modelId="{CA6AE1AA-6EB0-4B17-ABAC-A6FF119B772B}" type="presParOf" srcId="{F1E7334B-D21E-4D07-8726-B1E278E21A7A}" destId="{39EF496A-E3BB-4AB8-BE22-5F50C5D1F377}" srcOrd="2" destOrd="0" presId="urn:microsoft.com/office/officeart/2005/8/layout/orgChart1"/>
    <dgm:cxn modelId="{69014CF9-4C53-466F-90D2-2263F56002E1}" type="presParOf" srcId="{659044AA-71F8-4176-9688-82C8EFD9B37D}" destId="{E1AEC77C-0076-4D61-913A-C566576147D4}" srcOrd="8" destOrd="0" presId="urn:microsoft.com/office/officeart/2005/8/layout/orgChart1"/>
    <dgm:cxn modelId="{5A84D8AA-4741-4507-99EC-EB3E8FB89742}" type="presParOf" srcId="{659044AA-71F8-4176-9688-82C8EFD9B37D}" destId="{BFAC93CF-2D23-4757-BE0C-662DA72A22E0}" srcOrd="9" destOrd="0" presId="urn:microsoft.com/office/officeart/2005/8/layout/orgChart1"/>
    <dgm:cxn modelId="{A12A770E-34C7-4521-9903-4A8557C975DF}" type="presParOf" srcId="{BFAC93CF-2D23-4757-BE0C-662DA72A22E0}" destId="{F5DA22A2-8A14-485D-B7B3-D33A31A88D84}" srcOrd="0" destOrd="0" presId="urn:microsoft.com/office/officeart/2005/8/layout/orgChart1"/>
    <dgm:cxn modelId="{69F26DAA-D04B-4797-AE14-77F004E14C23}" type="presParOf" srcId="{F5DA22A2-8A14-485D-B7B3-D33A31A88D84}" destId="{A22B149B-1E2B-4634-8BE6-4203D7EB538C}" srcOrd="0" destOrd="0" presId="urn:microsoft.com/office/officeart/2005/8/layout/orgChart1"/>
    <dgm:cxn modelId="{F2574141-2151-4BBC-B4B8-5A5D4FF15E64}" type="presParOf" srcId="{F5DA22A2-8A14-485D-B7B3-D33A31A88D84}" destId="{86AF9166-A5CE-40B4-AB58-54582122DBF0}" srcOrd="1" destOrd="0" presId="urn:microsoft.com/office/officeart/2005/8/layout/orgChart1"/>
    <dgm:cxn modelId="{60D0D48F-6ECC-4116-93D9-65DAF70A49BD}" type="presParOf" srcId="{BFAC93CF-2D23-4757-BE0C-662DA72A22E0}" destId="{9E50FD2F-4551-487C-8539-D8246A09C8A8}" srcOrd="1" destOrd="0" presId="urn:microsoft.com/office/officeart/2005/8/layout/orgChart1"/>
    <dgm:cxn modelId="{0719C8F8-4E4F-45BF-BE25-4F8DA54A650B}" type="presParOf" srcId="{BFAC93CF-2D23-4757-BE0C-662DA72A22E0}" destId="{52C9385C-5462-41E4-A9F5-16E21E7A76A9}" srcOrd="2" destOrd="0" presId="urn:microsoft.com/office/officeart/2005/8/layout/orgChart1"/>
    <dgm:cxn modelId="{741BBC65-7B17-4831-903A-ED47B3672272}" type="presParOf" srcId="{659044AA-71F8-4176-9688-82C8EFD9B37D}" destId="{DB73D1E9-D95F-46B6-A2DF-B6B99C5C14FF}" srcOrd="10" destOrd="0" presId="urn:microsoft.com/office/officeart/2005/8/layout/orgChart1"/>
    <dgm:cxn modelId="{114F3E1F-39F4-4889-AD56-6BEC7D626E12}" type="presParOf" srcId="{659044AA-71F8-4176-9688-82C8EFD9B37D}" destId="{5227F630-CF0C-4810-B772-277E90C46CE6}" srcOrd="11" destOrd="0" presId="urn:microsoft.com/office/officeart/2005/8/layout/orgChart1"/>
    <dgm:cxn modelId="{D13868EF-140D-4F3D-9FFA-96E09F5B442A}" type="presParOf" srcId="{5227F630-CF0C-4810-B772-277E90C46CE6}" destId="{7BB27748-02C6-4EEA-A946-582841AE8D3A}" srcOrd="0" destOrd="0" presId="urn:microsoft.com/office/officeart/2005/8/layout/orgChart1"/>
    <dgm:cxn modelId="{D5956856-6EC0-408F-8E5E-F57F0FB999D8}" type="presParOf" srcId="{7BB27748-02C6-4EEA-A946-582841AE8D3A}" destId="{7C2F67D5-06DA-45EB-9AFF-C75E5F952109}" srcOrd="0" destOrd="0" presId="urn:microsoft.com/office/officeart/2005/8/layout/orgChart1"/>
    <dgm:cxn modelId="{2F46A710-10B9-451F-91B5-63469DF29600}" type="presParOf" srcId="{7BB27748-02C6-4EEA-A946-582841AE8D3A}" destId="{85CA593E-53B4-48D7-8290-11354643450B}" srcOrd="1" destOrd="0" presId="urn:microsoft.com/office/officeart/2005/8/layout/orgChart1"/>
    <dgm:cxn modelId="{833184E4-740C-408C-925F-5C500DB0BF9D}" type="presParOf" srcId="{5227F630-CF0C-4810-B772-277E90C46CE6}" destId="{035335AD-4856-4066-A55E-101005B691DA}" srcOrd="1" destOrd="0" presId="urn:microsoft.com/office/officeart/2005/8/layout/orgChart1"/>
    <dgm:cxn modelId="{E72779DC-D817-4135-A346-005E5339B116}" type="presParOf" srcId="{5227F630-CF0C-4810-B772-277E90C46CE6}" destId="{859FA079-7AA5-4870-AFCD-FF97B300D710}" srcOrd="2" destOrd="0" presId="urn:microsoft.com/office/officeart/2005/8/layout/orgChart1"/>
    <dgm:cxn modelId="{2E02776A-477F-4FB6-8B0A-5E7012D3F8A5}" type="presParOf" srcId="{955618CD-28AA-4556-AEA9-639919300F68}" destId="{838790A7-9138-4EEC-B73E-C6460B7020D6}" srcOrd="2" destOrd="0" presId="urn:microsoft.com/office/officeart/2005/8/layout/orgChart1"/>
    <dgm:cxn modelId="{C5A54424-BDB1-4EFD-B4D8-AE2FD162D131}" type="presParOf" srcId="{E38D6180-B96B-479B-B8AB-CBF97E1647B0}" destId="{5EA308A0-6461-43DC-8A4B-25C0FC09A47F}" srcOrd="2" destOrd="0" presId="urn:microsoft.com/office/officeart/2005/8/layout/orgChart1"/>
    <dgm:cxn modelId="{C44D7629-7AEE-4B23-9DDB-A86BF8185828}" type="presParOf" srcId="{A5345B2C-BE9F-4543-BADE-E88E4AB782C9}" destId="{4CF8B705-B8D1-4F20-AF5E-277089488CF7}" srcOrd="2" destOrd="0" presId="urn:microsoft.com/office/officeart/2005/8/layout/orgChart1"/>
    <dgm:cxn modelId="{6C3BCC71-6439-4451-A193-E1F34AF3DB54}" type="presParOf" srcId="{A5345B2C-BE9F-4543-BADE-E88E4AB782C9}" destId="{8547C3C0-8380-41CC-AB97-5F953BDABF92}" srcOrd="3" destOrd="0" presId="urn:microsoft.com/office/officeart/2005/8/layout/orgChart1"/>
    <dgm:cxn modelId="{62123939-5D48-4788-8D93-90A58934B18E}" type="presParOf" srcId="{8547C3C0-8380-41CC-AB97-5F953BDABF92}" destId="{9FA01FCA-4394-4E13-AD38-C26F88D7DFA2}" srcOrd="0" destOrd="0" presId="urn:microsoft.com/office/officeart/2005/8/layout/orgChart1"/>
    <dgm:cxn modelId="{4C28A75E-0BF9-47F5-A26D-D87B95A2268C}" type="presParOf" srcId="{9FA01FCA-4394-4E13-AD38-C26F88D7DFA2}" destId="{28A7A3ED-C267-438B-A865-60425D9EE12F}" srcOrd="0" destOrd="0" presId="urn:microsoft.com/office/officeart/2005/8/layout/orgChart1"/>
    <dgm:cxn modelId="{CB3D74B2-6137-4DC6-BC56-2D22EE87E01B}" type="presParOf" srcId="{9FA01FCA-4394-4E13-AD38-C26F88D7DFA2}" destId="{DC49CBF0-486D-438D-B06C-07E732EEEC68}" srcOrd="1" destOrd="0" presId="urn:microsoft.com/office/officeart/2005/8/layout/orgChart1"/>
    <dgm:cxn modelId="{2CBD5209-D169-41EC-B531-7ED72EB8ABDE}" type="presParOf" srcId="{8547C3C0-8380-41CC-AB97-5F953BDABF92}" destId="{2CF4631C-C74F-461C-9985-2247270845EC}" srcOrd="1" destOrd="0" presId="urn:microsoft.com/office/officeart/2005/8/layout/orgChart1"/>
    <dgm:cxn modelId="{94D81E62-6512-4F2E-AD01-BB07FA01F00E}" type="presParOf" srcId="{2CF4631C-C74F-461C-9985-2247270845EC}" destId="{B08FD1B7-8F28-47AD-B912-F39F0A0CC30F}" srcOrd="0" destOrd="0" presId="urn:microsoft.com/office/officeart/2005/8/layout/orgChart1"/>
    <dgm:cxn modelId="{7D0E737A-FA5C-4608-8825-7DB56FD3BEB9}" type="presParOf" srcId="{2CF4631C-C74F-461C-9985-2247270845EC}" destId="{CCFBC079-1292-4634-8B34-9E41577C1118}" srcOrd="1" destOrd="0" presId="urn:microsoft.com/office/officeart/2005/8/layout/orgChart1"/>
    <dgm:cxn modelId="{771C331F-AD32-4F27-965A-218A61D629E8}" type="presParOf" srcId="{CCFBC079-1292-4634-8B34-9E41577C1118}" destId="{8F70CCD6-04CA-4A37-ACAB-0FB00A574966}" srcOrd="0" destOrd="0" presId="urn:microsoft.com/office/officeart/2005/8/layout/orgChart1"/>
    <dgm:cxn modelId="{67A46A4F-BEC4-4C82-8CD9-3D6ADB5D6A72}" type="presParOf" srcId="{8F70CCD6-04CA-4A37-ACAB-0FB00A574966}" destId="{8F79B9CB-DE7E-4CF5-99D4-C4A7B353B7D0}" srcOrd="0" destOrd="0" presId="urn:microsoft.com/office/officeart/2005/8/layout/orgChart1"/>
    <dgm:cxn modelId="{95E2E887-DA34-4D1E-B7F8-67BEBB289DFD}" type="presParOf" srcId="{8F70CCD6-04CA-4A37-ACAB-0FB00A574966}" destId="{3D63AE2C-804E-4BD8-B029-FBE59F4CEDEA}" srcOrd="1" destOrd="0" presId="urn:microsoft.com/office/officeart/2005/8/layout/orgChart1"/>
    <dgm:cxn modelId="{CD963DEA-BD8C-4D47-BCAA-78C0D2D36857}" type="presParOf" srcId="{CCFBC079-1292-4634-8B34-9E41577C1118}" destId="{913E9675-C894-4692-AF44-497D87EAA1F1}" srcOrd="1" destOrd="0" presId="urn:microsoft.com/office/officeart/2005/8/layout/orgChart1"/>
    <dgm:cxn modelId="{6BDE3615-BAFC-4CE5-9E4E-3836E9C2877B}" type="presParOf" srcId="{CCFBC079-1292-4634-8B34-9E41577C1118}" destId="{A48534BF-C717-472F-B08A-CB3E7E8575F5}" srcOrd="2" destOrd="0" presId="urn:microsoft.com/office/officeart/2005/8/layout/orgChart1"/>
    <dgm:cxn modelId="{B15F3E91-2E38-4323-A1E7-471CBC0E19A1}" type="presParOf" srcId="{2CF4631C-C74F-461C-9985-2247270845EC}" destId="{7B4ED81A-E38D-4C7F-8C38-095B19A72CE0}" srcOrd="2" destOrd="0" presId="urn:microsoft.com/office/officeart/2005/8/layout/orgChart1"/>
    <dgm:cxn modelId="{0CF58AE2-0F92-45D6-B387-17DF481C6F25}" type="presParOf" srcId="{2CF4631C-C74F-461C-9985-2247270845EC}" destId="{739AFEB3-8ECF-4C2F-89F3-E03C0473115A}" srcOrd="3" destOrd="0" presId="urn:microsoft.com/office/officeart/2005/8/layout/orgChart1"/>
    <dgm:cxn modelId="{23E0CFB2-631B-4B5B-9E57-877100D1320F}" type="presParOf" srcId="{739AFEB3-8ECF-4C2F-89F3-E03C0473115A}" destId="{2433FE2A-F251-42B2-9915-EF82EE95F404}" srcOrd="0" destOrd="0" presId="urn:microsoft.com/office/officeart/2005/8/layout/orgChart1"/>
    <dgm:cxn modelId="{770ADBB7-2B2B-4EB3-8DAD-02144B9C90A5}" type="presParOf" srcId="{2433FE2A-F251-42B2-9915-EF82EE95F404}" destId="{1A270D87-3F30-4559-A4A2-BA22C114405B}" srcOrd="0" destOrd="0" presId="urn:microsoft.com/office/officeart/2005/8/layout/orgChart1"/>
    <dgm:cxn modelId="{9CBF4EE1-C4EF-403A-A35F-84B1AA08FA5C}" type="presParOf" srcId="{2433FE2A-F251-42B2-9915-EF82EE95F404}" destId="{1AE13AB8-43DE-4C68-A683-6458192F89DB}" srcOrd="1" destOrd="0" presId="urn:microsoft.com/office/officeart/2005/8/layout/orgChart1"/>
    <dgm:cxn modelId="{F5D169F2-B80A-475C-A632-BA7BD0B736DE}" type="presParOf" srcId="{739AFEB3-8ECF-4C2F-89F3-E03C0473115A}" destId="{929A0F6F-EFC0-4A45-B2CF-EE1294412488}" srcOrd="1" destOrd="0" presId="urn:microsoft.com/office/officeart/2005/8/layout/orgChart1"/>
    <dgm:cxn modelId="{66CFB6A3-CC73-4241-AA2F-B76CBB9D1413}" type="presParOf" srcId="{739AFEB3-8ECF-4C2F-89F3-E03C0473115A}" destId="{0D221942-D954-4298-A463-07D55C1FEFFC}" srcOrd="2" destOrd="0" presId="urn:microsoft.com/office/officeart/2005/8/layout/orgChart1"/>
    <dgm:cxn modelId="{886F9E21-DC35-4EBA-A930-1D699144328B}" type="presParOf" srcId="{2CF4631C-C74F-461C-9985-2247270845EC}" destId="{19862AF9-94E0-4093-A32C-2D2971B1361E}" srcOrd="4" destOrd="0" presId="urn:microsoft.com/office/officeart/2005/8/layout/orgChart1"/>
    <dgm:cxn modelId="{330BAEC2-5263-4B31-8ACB-7EDBC878128C}" type="presParOf" srcId="{2CF4631C-C74F-461C-9985-2247270845EC}" destId="{E4727DBE-70C8-430E-A653-F1931DA31E4C}" srcOrd="5" destOrd="0" presId="urn:microsoft.com/office/officeart/2005/8/layout/orgChart1"/>
    <dgm:cxn modelId="{6A77B61B-F327-40A1-AC2D-5DFCE463EB88}" type="presParOf" srcId="{E4727DBE-70C8-430E-A653-F1931DA31E4C}" destId="{490B75A6-4779-4814-ADF4-7A089E2BB2C9}" srcOrd="0" destOrd="0" presId="urn:microsoft.com/office/officeart/2005/8/layout/orgChart1"/>
    <dgm:cxn modelId="{1842A706-1EA5-4815-953D-8828DBF64C19}" type="presParOf" srcId="{490B75A6-4779-4814-ADF4-7A089E2BB2C9}" destId="{EBA5A3F9-BA37-43D1-BC33-229841066A27}" srcOrd="0" destOrd="0" presId="urn:microsoft.com/office/officeart/2005/8/layout/orgChart1"/>
    <dgm:cxn modelId="{0B2CAA93-7F45-48C4-87D5-0D03155E3847}" type="presParOf" srcId="{490B75A6-4779-4814-ADF4-7A089E2BB2C9}" destId="{BFEF6EB0-5A3C-4818-B822-5161615C37A8}" srcOrd="1" destOrd="0" presId="urn:microsoft.com/office/officeart/2005/8/layout/orgChart1"/>
    <dgm:cxn modelId="{1E764E01-EAD4-4B38-B8A3-C4A11FD4B772}" type="presParOf" srcId="{E4727DBE-70C8-430E-A653-F1931DA31E4C}" destId="{0D228536-0972-4C1F-B651-CBA5A9721C24}" srcOrd="1" destOrd="0" presId="urn:microsoft.com/office/officeart/2005/8/layout/orgChart1"/>
    <dgm:cxn modelId="{BF5F95EF-200D-4CBB-ACA9-C826555C0B10}" type="presParOf" srcId="{E4727DBE-70C8-430E-A653-F1931DA31E4C}" destId="{720BE9D3-E7FE-422A-B021-19F5D52B6EA7}" srcOrd="2" destOrd="0" presId="urn:microsoft.com/office/officeart/2005/8/layout/orgChart1"/>
    <dgm:cxn modelId="{236C68B3-C5ED-4AE6-810F-29BFCEEAF2E0}" type="presParOf" srcId="{2CF4631C-C74F-461C-9985-2247270845EC}" destId="{B3CF228B-07F3-44AC-BC82-B0F9CBB3C162}" srcOrd="6" destOrd="0" presId="urn:microsoft.com/office/officeart/2005/8/layout/orgChart1"/>
    <dgm:cxn modelId="{FFD8CCC3-D13D-43F5-9E3E-0612EAFFA86F}" type="presParOf" srcId="{2CF4631C-C74F-461C-9985-2247270845EC}" destId="{0CE96728-E1FA-476E-86B2-6C0D9B7A9FBE}" srcOrd="7" destOrd="0" presId="urn:microsoft.com/office/officeart/2005/8/layout/orgChart1"/>
    <dgm:cxn modelId="{1304D3A1-0878-45D0-9D20-35BE07838387}" type="presParOf" srcId="{0CE96728-E1FA-476E-86B2-6C0D9B7A9FBE}" destId="{D3D3138C-3078-4504-862F-DE0D9FAC75EA}" srcOrd="0" destOrd="0" presId="urn:microsoft.com/office/officeart/2005/8/layout/orgChart1"/>
    <dgm:cxn modelId="{9CD7CB48-85ED-452B-A7BF-C731813E9F4B}" type="presParOf" srcId="{D3D3138C-3078-4504-862F-DE0D9FAC75EA}" destId="{C8F8FE90-E2F9-4C89-ACC0-EF874A0696F6}" srcOrd="0" destOrd="0" presId="urn:microsoft.com/office/officeart/2005/8/layout/orgChart1"/>
    <dgm:cxn modelId="{E0065FA4-8AD7-40EA-869B-62C16BFF8E0D}" type="presParOf" srcId="{D3D3138C-3078-4504-862F-DE0D9FAC75EA}" destId="{25D7B026-EA77-4E21-9B8E-3EC1A16810C5}" srcOrd="1" destOrd="0" presId="urn:microsoft.com/office/officeart/2005/8/layout/orgChart1"/>
    <dgm:cxn modelId="{E061DF20-6F0D-461A-BD4C-DF5F7B56DE3B}" type="presParOf" srcId="{0CE96728-E1FA-476E-86B2-6C0D9B7A9FBE}" destId="{257ED30A-4441-4D99-A0DC-342B476ACB9D}" srcOrd="1" destOrd="0" presId="urn:microsoft.com/office/officeart/2005/8/layout/orgChart1"/>
    <dgm:cxn modelId="{CFB1AD94-29A3-4E43-8A5E-4229B18A1B36}" type="presParOf" srcId="{0CE96728-E1FA-476E-86B2-6C0D9B7A9FBE}" destId="{8CAB8BF5-5FF0-4F60-97AA-EC452C07D068}" srcOrd="2" destOrd="0" presId="urn:microsoft.com/office/officeart/2005/8/layout/orgChart1"/>
    <dgm:cxn modelId="{DB60AAA7-33F6-4455-91D1-D7DBFA9682F1}" type="presParOf" srcId="{2CF4631C-C74F-461C-9985-2247270845EC}" destId="{BEBEEAA8-56C7-40A8-A1D4-6AE3797085C9}" srcOrd="8" destOrd="0" presId="urn:microsoft.com/office/officeart/2005/8/layout/orgChart1"/>
    <dgm:cxn modelId="{969A3D9D-77DB-487D-A229-782AB5EDD0AB}" type="presParOf" srcId="{2CF4631C-C74F-461C-9985-2247270845EC}" destId="{E894A87C-BA2F-4FEF-A2E8-E00686171851}" srcOrd="9" destOrd="0" presId="urn:microsoft.com/office/officeart/2005/8/layout/orgChart1"/>
    <dgm:cxn modelId="{A9933B65-F5E0-465B-B31D-9A7FA0E705DB}" type="presParOf" srcId="{E894A87C-BA2F-4FEF-A2E8-E00686171851}" destId="{B55F6E6E-D5AC-47BB-96F7-D1C4127211B5}" srcOrd="0" destOrd="0" presId="urn:microsoft.com/office/officeart/2005/8/layout/orgChart1"/>
    <dgm:cxn modelId="{A459FAE5-141E-459C-A9C1-739459FDA652}" type="presParOf" srcId="{B55F6E6E-D5AC-47BB-96F7-D1C4127211B5}" destId="{316F3248-9951-44D8-A48E-E032959C3223}" srcOrd="0" destOrd="0" presId="urn:microsoft.com/office/officeart/2005/8/layout/orgChart1"/>
    <dgm:cxn modelId="{1BD6D772-4ADF-47F4-8C2E-D6CFA7811B41}" type="presParOf" srcId="{B55F6E6E-D5AC-47BB-96F7-D1C4127211B5}" destId="{3233C54F-47AD-4BCC-BCE0-DC635881A078}" srcOrd="1" destOrd="0" presId="urn:microsoft.com/office/officeart/2005/8/layout/orgChart1"/>
    <dgm:cxn modelId="{9A528C26-9C33-44C2-BC25-98988436F804}" type="presParOf" srcId="{E894A87C-BA2F-4FEF-A2E8-E00686171851}" destId="{B7286B2C-BD2E-423F-8445-B19AD991ECDC}" srcOrd="1" destOrd="0" presId="urn:microsoft.com/office/officeart/2005/8/layout/orgChart1"/>
    <dgm:cxn modelId="{22240D4C-A722-4C6F-A2E7-B529C3844E83}" type="presParOf" srcId="{E894A87C-BA2F-4FEF-A2E8-E00686171851}" destId="{FA667D87-A4E9-4F64-8C12-FCFB8DD3A8E6}" srcOrd="2" destOrd="0" presId="urn:microsoft.com/office/officeart/2005/8/layout/orgChart1"/>
    <dgm:cxn modelId="{D14392C4-27E7-4677-B603-78704D9BAB8C}" type="presParOf" srcId="{8547C3C0-8380-41CC-AB97-5F953BDABF92}" destId="{836C31B3-C977-4557-B6F2-A6BD6BA9B0CD}" srcOrd="2" destOrd="0" presId="urn:microsoft.com/office/officeart/2005/8/layout/orgChart1"/>
    <dgm:cxn modelId="{33327EFB-AB17-4C36-8377-A0FF942B5923}" type="presParOf" srcId="{A5345B2C-BE9F-4543-BADE-E88E4AB782C9}" destId="{383374E8-D68A-4838-8074-E15B1C0BFAE6}" srcOrd="4" destOrd="0" presId="urn:microsoft.com/office/officeart/2005/8/layout/orgChart1"/>
    <dgm:cxn modelId="{82F3D340-A8A3-4B83-9B4A-694824127002}" type="presParOf" srcId="{A5345B2C-BE9F-4543-BADE-E88E4AB782C9}" destId="{F616645C-A34D-48A5-BAF4-E5667A9E7939}" srcOrd="5" destOrd="0" presId="urn:microsoft.com/office/officeart/2005/8/layout/orgChart1"/>
    <dgm:cxn modelId="{4A58CAA3-151A-4201-A9AA-E229E385F127}" type="presParOf" srcId="{F616645C-A34D-48A5-BAF4-E5667A9E7939}" destId="{C9CD6754-217C-4BBE-A84A-E1865389E170}" srcOrd="0" destOrd="0" presId="urn:microsoft.com/office/officeart/2005/8/layout/orgChart1"/>
    <dgm:cxn modelId="{37D34432-045C-4094-89EA-6D212BAAC813}" type="presParOf" srcId="{C9CD6754-217C-4BBE-A84A-E1865389E170}" destId="{266058CD-6BB5-46D0-83EA-40A71D687E3D}" srcOrd="0" destOrd="0" presId="urn:microsoft.com/office/officeart/2005/8/layout/orgChart1"/>
    <dgm:cxn modelId="{E698BA77-1553-4611-A7C6-F1BCB602EA56}" type="presParOf" srcId="{C9CD6754-217C-4BBE-A84A-E1865389E170}" destId="{08E8C843-4ECE-4DC9-B2C9-BDB301D09B8F}" srcOrd="1" destOrd="0" presId="urn:microsoft.com/office/officeart/2005/8/layout/orgChart1"/>
    <dgm:cxn modelId="{C052313E-1C07-4B0A-9A06-AC5A488AB98F}" type="presParOf" srcId="{F616645C-A34D-48A5-BAF4-E5667A9E7939}" destId="{2E4EB6E8-D9FE-4441-A4BC-AC32B3FF7C53}" srcOrd="1" destOrd="0" presId="urn:microsoft.com/office/officeart/2005/8/layout/orgChart1"/>
    <dgm:cxn modelId="{F24C27D3-5AEC-4B07-83A0-A5D0A143C7C9}" type="presParOf" srcId="{2E4EB6E8-D9FE-4441-A4BC-AC32B3FF7C53}" destId="{12090455-FB58-4E4C-81B0-EFEBD39999B8}" srcOrd="0" destOrd="0" presId="urn:microsoft.com/office/officeart/2005/8/layout/orgChart1"/>
    <dgm:cxn modelId="{57E579C2-3616-44B4-AEA4-8E577F034682}" type="presParOf" srcId="{2E4EB6E8-D9FE-4441-A4BC-AC32B3FF7C53}" destId="{A7611D8B-C5DC-4C7E-9C6E-403AE57EC367}" srcOrd="1" destOrd="0" presId="urn:microsoft.com/office/officeart/2005/8/layout/orgChart1"/>
    <dgm:cxn modelId="{7C2A9390-8D23-4EA5-B812-06C2306A3C18}" type="presParOf" srcId="{A7611D8B-C5DC-4C7E-9C6E-403AE57EC367}" destId="{2B7CD760-CCE7-45F9-AEE7-1647D6BEDEE2}" srcOrd="0" destOrd="0" presId="urn:microsoft.com/office/officeart/2005/8/layout/orgChart1"/>
    <dgm:cxn modelId="{A54418B6-CCB4-4E75-B444-8848AB0EB592}" type="presParOf" srcId="{2B7CD760-CCE7-45F9-AEE7-1647D6BEDEE2}" destId="{1467A2C6-E88C-4D3A-839D-E36B3F277AFA}" srcOrd="0" destOrd="0" presId="urn:microsoft.com/office/officeart/2005/8/layout/orgChart1"/>
    <dgm:cxn modelId="{96D19D7C-D613-46B8-942F-2742C3BA2399}" type="presParOf" srcId="{2B7CD760-CCE7-45F9-AEE7-1647D6BEDEE2}" destId="{77745BEB-BC24-4AE3-BC7C-B6EB48D74207}" srcOrd="1" destOrd="0" presId="urn:microsoft.com/office/officeart/2005/8/layout/orgChart1"/>
    <dgm:cxn modelId="{4F970DC4-F891-4842-8A68-383DF438AC56}" type="presParOf" srcId="{A7611D8B-C5DC-4C7E-9C6E-403AE57EC367}" destId="{1F91F2CD-45FA-4B02-A3F0-A5BBA581F2A7}" srcOrd="1" destOrd="0" presId="urn:microsoft.com/office/officeart/2005/8/layout/orgChart1"/>
    <dgm:cxn modelId="{95874520-8986-49EB-B7F0-D3B53DEB79A1}" type="presParOf" srcId="{A7611D8B-C5DC-4C7E-9C6E-403AE57EC367}" destId="{6BDD95E4-891A-40A3-9D6E-C6314E4CD3D1}" srcOrd="2" destOrd="0" presId="urn:microsoft.com/office/officeart/2005/8/layout/orgChart1"/>
    <dgm:cxn modelId="{8471DB1F-E322-4813-8B3D-27BF5BF46895}" type="presParOf" srcId="{2E4EB6E8-D9FE-4441-A4BC-AC32B3FF7C53}" destId="{6F85B2B9-664A-4016-8B86-D29A209B0D54}" srcOrd="2" destOrd="0" presId="urn:microsoft.com/office/officeart/2005/8/layout/orgChart1"/>
    <dgm:cxn modelId="{13ED3A08-67B9-4EA8-8143-0FF14677C611}" type="presParOf" srcId="{2E4EB6E8-D9FE-4441-A4BC-AC32B3FF7C53}" destId="{B1783452-244A-4E61-963B-DD4F75540D1A}" srcOrd="3" destOrd="0" presId="urn:microsoft.com/office/officeart/2005/8/layout/orgChart1"/>
    <dgm:cxn modelId="{86DFBCB0-578A-423B-9693-91ECFCD0E93F}" type="presParOf" srcId="{B1783452-244A-4E61-963B-DD4F75540D1A}" destId="{4AE72506-E752-4D89-BCEE-7D5A9ECC6058}" srcOrd="0" destOrd="0" presId="urn:microsoft.com/office/officeart/2005/8/layout/orgChart1"/>
    <dgm:cxn modelId="{5CAC7085-60F0-4B98-8EB3-93248E102220}" type="presParOf" srcId="{4AE72506-E752-4D89-BCEE-7D5A9ECC6058}" destId="{E6870521-0E5D-4D73-B1A3-3062FD6168DA}" srcOrd="0" destOrd="0" presId="urn:microsoft.com/office/officeart/2005/8/layout/orgChart1"/>
    <dgm:cxn modelId="{0DA85552-826F-4D01-A3AB-2FBD59E68032}" type="presParOf" srcId="{4AE72506-E752-4D89-BCEE-7D5A9ECC6058}" destId="{C60BF610-28A1-477F-B6DB-C7B2FF0B7312}" srcOrd="1" destOrd="0" presId="urn:microsoft.com/office/officeart/2005/8/layout/orgChart1"/>
    <dgm:cxn modelId="{47B36F4B-FA23-4DA8-AFEB-32B91A7C342F}" type="presParOf" srcId="{B1783452-244A-4E61-963B-DD4F75540D1A}" destId="{D96C5772-55FF-4BBA-B691-4458C32E946C}" srcOrd="1" destOrd="0" presId="urn:microsoft.com/office/officeart/2005/8/layout/orgChart1"/>
    <dgm:cxn modelId="{86AACCE8-EE3F-45D6-A113-11194F51BE24}" type="presParOf" srcId="{B1783452-244A-4E61-963B-DD4F75540D1A}" destId="{CA588E13-1072-4F96-856A-EAD4BC8B1056}" srcOrd="2" destOrd="0" presId="urn:microsoft.com/office/officeart/2005/8/layout/orgChart1"/>
    <dgm:cxn modelId="{37EA937A-3D13-4853-BAD1-49343699C602}" type="presParOf" srcId="{2E4EB6E8-D9FE-4441-A4BC-AC32B3FF7C53}" destId="{CC7D0145-2DEF-4E92-850D-BDCD2C78A1ED}" srcOrd="4" destOrd="0" presId="urn:microsoft.com/office/officeart/2005/8/layout/orgChart1"/>
    <dgm:cxn modelId="{364597C2-65A5-40F5-925C-ADFD49904200}" type="presParOf" srcId="{2E4EB6E8-D9FE-4441-A4BC-AC32B3FF7C53}" destId="{C1D88CCB-C72B-482B-AE05-7E8EA5FD4FBC}" srcOrd="5" destOrd="0" presId="urn:microsoft.com/office/officeart/2005/8/layout/orgChart1"/>
    <dgm:cxn modelId="{3247470B-9A14-476A-ADF3-96FCB6445301}" type="presParOf" srcId="{C1D88CCB-C72B-482B-AE05-7E8EA5FD4FBC}" destId="{21E18280-BB7A-49A0-B52B-CBCE7106DD5E}" srcOrd="0" destOrd="0" presId="urn:microsoft.com/office/officeart/2005/8/layout/orgChart1"/>
    <dgm:cxn modelId="{FDB528C1-02BA-402A-9B14-AB2BA78541D4}" type="presParOf" srcId="{21E18280-BB7A-49A0-B52B-CBCE7106DD5E}" destId="{92CE41C4-77DD-463B-B829-CE41F066688F}" srcOrd="0" destOrd="0" presId="urn:microsoft.com/office/officeart/2005/8/layout/orgChart1"/>
    <dgm:cxn modelId="{EE178574-2C54-41CA-A0D0-A6E3D4176A73}" type="presParOf" srcId="{21E18280-BB7A-49A0-B52B-CBCE7106DD5E}" destId="{1EBE027C-B414-4D3C-B9FB-2F4B08FC715A}" srcOrd="1" destOrd="0" presId="urn:microsoft.com/office/officeart/2005/8/layout/orgChart1"/>
    <dgm:cxn modelId="{3503C404-F17E-4E4B-BD9B-651EAFF4725C}" type="presParOf" srcId="{C1D88CCB-C72B-482B-AE05-7E8EA5FD4FBC}" destId="{283CCCD0-A9DE-4D71-A986-E531A731D51F}" srcOrd="1" destOrd="0" presId="urn:microsoft.com/office/officeart/2005/8/layout/orgChart1"/>
    <dgm:cxn modelId="{C29A597F-872F-4899-BA32-1695C127AC29}" type="presParOf" srcId="{C1D88CCB-C72B-482B-AE05-7E8EA5FD4FBC}" destId="{EF7FE5AF-6F01-44D5-BEAF-492347FFA7B6}" srcOrd="2" destOrd="0" presId="urn:microsoft.com/office/officeart/2005/8/layout/orgChart1"/>
    <dgm:cxn modelId="{6CA4993E-34FF-4649-B1F1-C3AE015552B1}" type="presParOf" srcId="{F616645C-A34D-48A5-BAF4-E5667A9E7939}" destId="{5C3440A9-E5E9-44AC-9F8E-47298BF6948E}" srcOrd="2" destOrd="0" presId="urn:microsoft.com/office/officeart/2005/8/layout/orgChart1"/>
    <dgm:cxn modelId="{AC6AFDB9-7791-44C7-9C87-2BD3DE98A911}" type="presParOf" srcId="{A5345B2C-BE9F-4543-BADE-E88E4AB782C9}" destId="{26D99589-1BA2-46ED-A25C-B777742DA236}" srcOrd="6" destOrd="0" presId="urn:microsoft.com/office/officeart/2005/8/layout/orgChart1"/>
    <dgm:cxn modelId="{F16657A7-C34E-448E-828E-CCDCA1C18498}" type="presParOf" srcId="{A5345B2C-BE9F-4543-BADE-E88E4AB782C9}" destId="{D6A198D7-3A40-4315-AB13-629FE1458700}" srcOrd="7" destOrd="0" presId="urn:microsoft.com/office/officeart/2005/8/layout/orgChart1"/>
    <dgm:cxn modelId="{FC9C0797-1E8E-4347-9821-9539317CADF3}" type="presParOf" srcId="{D6A198D7-3A40-4315-AB13-629FE1458700}" destId="{6DA02A96-8F05-48E2-A182-150649C9B4A4}" srcOrd="0" destOrd="0" presId="urn:microsoft.com/office/officeart/2005/8/layout/orgChart1"/>
    <dgm:cxn modelId="{D21925FE-3EEC-4F11-B0BA-A1F1E0A6FFDC}" type="presParOf" srcId="{6DA02A96-8F05-48E2-A182-150649C9B4A4}" destId="{E29AF896-65D4-4EB5-B219-4E973849681B}" srcOrd="0" destOrd="0" presId="urn:microsoft.com/office/officeart/2005/8/layout/orgChart1"/>
    <dgm:cxn modelId="{DE7A690E-CC4F-41FB-A1EC-7D8B7C73C474}" type="presParOf" srcId="{6DA02A96-8F05-48E2-A182-150649C9B4A4}" destId="{F54634F0-53B6-4D79-B008-3FA0143D5AF5}" srcOrd="1" destOrd="0" presId="urn:microsoft.com/office/officeart/2005/8/layout/orgChart1"/>
    <dgm:cxn modelId="{79DB1D32-5487-497C-B95F-E3457D5FCB6D}" type="presParOf" srcId="{D6A198D7-3A40-4315-AB13-629FE1458700}" destId="{860FC82F-DE97-409C-B7B4-5F44A2033B93}" srcOrd="1" destOrd="0" presId="urn:microsoft.com/office/officeart/2005/8/layout/orgChart1"/>
    <dgm:cxn modelId="{CC029CD3-3618-4733-9784-FDC7D06BA823}" type="presParOf" srcId="{860FC82F-DE97-409C-B7B4-5F44A2033B93}" destId="{3566EDE4-D2EE-477B-A1F8-BB6D54060EE4}" srcOrd="0" destOrd="0" presId="urn:microsoft.com/office/officeart/2005/8/layout/orgChart1"/>
    <dgm:cxn modelId="{53F51D4B-F451-4D79-B81E-B1DA1E68B725}" type="presParOf" srcId="{860FC82F-DE97-409C-B7B4-5F44A2033B93}" destId="{FA3517C2-86D9-439B-AFDD-D0C76BAA3C59}" srcOrd="1" destOrd="0" presId="urn:microsoft.com/office/officeart/2005/8/layout/orgChart1"/>
    <dgm:cxn modelId="{7EE45A55-9549-4298-86C4-51472CDEFFAC}" type="presParOf" srcId="{FA3517C2-86D9-439B-AFDD-D0C76BAA3C59}" destId="{B04852C7-84ED-497B-9160-2F5B307EA83D}" srcOrd="0" destOrd="0" presId="urn:microsoft.com/office/officeart/2005/8/layout/orgChart1"/>
    <dgm:cxn modelId="{4956466A-48B4-4545-9459-14D2E08E483E}" type="presParOf" srcId="{B04852C7-84ED-497B-9160-2F5B307EA83D}" destId="{EE1999FE-B8B9-402F-9F6F-25EFB6662087}" srcOrd="0" destOrd="0" presId="urn:microsoft.com/office/officeart/2005/8/layout/orgChart1"/>
    <dgm:cxn modelId="{5FDD5452-22F3-4563-8A94-5A0D58709132}" type="presParOf" srcId="{B04852C7-84ED-497B-9160-2F5B307EA83D}" destId="{B13040A8-4380-4F76-A195-43B1EB49C188}" srcOrd="1" destOrd="0" presId="urn:microsoft.com/office/officeart/2005/8/layout/orgChart1"/>
    <dgm:cxn modelId="{A778E40E-99D3-4AB4-B8E8-A47E40F4B74F}" type="presParOf" srcId="{FA3517C2-86D9-439B-AFDD-D0C76BAA3C59}" destId="{E4BD45C2-B266-496C-AE86-780E28A28E9E}" srcOrd="1" destOrd="0" presId="urn:microsoft.com/office/officeart/2005/8/layout/orgChart1"/>
    <dgm:cxn modelId="{51BE4B2E-5908-4D23-B72E-4D21FE3692EF}" type="presParOf" srcId="{FA3517C2-86D9-439B-AFDD-D0C76BAA3C59}" destId="{A6A98E4C-CF8F-4913-834F-FB52013D1924}" srcOrd="2" destOrd="0" presId="urn:microsoft.com/office/officeart/2005/8/layout/orgChart1"/>
    <dgm:cxn modelId="{11F6CBDC-DF0C-432F-952C-012BC85377E8}" type="presParOf" srcId="{860FC82F-DE97-409C-B7B4-5F44A2033B93}" destId="{E0C6C1ED-46C8-4464-B2D3-692633E7B9EA}" srcOrd="2" destOrd="0" presId="urn:microsoft.com/office/officeart/2005/8/layout/orgChart1"/>
    <dgm:cxn modelId="{DA432323-9935-40B4-91E4-2F5C0DDBC1C0}" type="presParOf" srcId="{860FC82F-DE97-409C-B7B4-5F44A2033B93}" destId="{F943AC3A-D4CE-4CD2-BC21-49E394521586}" srcOrd="3" destOrd="0" presId="urn:microsoft.com/office/officeart/2005/8/layout/orgChart1"/>
    <dgm:cxn modelId="{C2D29CCE-C7C3-475B-BBA8-D34E0E2A27C4}" type="presParOf" srcId="{F943AC3A-D4CE-4CD2-BC21-49E394521586}" destId="{24354CD8-E291-4486-B398-4AAF5D295167}" srcOrd="0" destOrd="0" presId="urn:microsoft.com/office/officeart/2005/8/layout/orgChart1"/>
    <dgm:cxn modelId="{F2E063BF-2266-496A-B0EC-E3CAF449B40E}" type="presParOf" srcId="{24354CD8-E291-4486-B398-4AAF5D295167}" destId="{61D5B387-4189-4824-8D97-A7D8B964B030}" srcOrd="0" destOrd="0" presId="urn:microsoft.com/office/officeart/2005/8/layout/orgChart1"/>
    <dgm:cxn modelId="{F6C6594B-17D5-427E-AA80-5E3103013437}" type="presParOf" srcId="{24354CD8-E291-4486-B398-4AAF5D295167}" destId="{E3D98A75-7C69-40E6-9B74-5EC3A3B2C35E}" srcOrd="1" destOrd="0" presId="urn:microsoft.com/office/officeart/2005/8/layout/orgChart1"/>
    <dgm:cxn modelId="{935DCCC5-EFD8-49FD-80F6-8872971B2D88}" type="presParOf" srcId="{F943AC3A-D4CE-4CD2-BC21-49E394521586}" destId="{F9081614-184E-4FAD-82E4-A8B7091CFA00}" srcOrd="1" destOrd="0" presId="urn:microsoft.com/office/officeart/2005/8/layout/orgChart1"/>
    <dgm:cxn modelId="{6F5A9879-C145-4463-8268-363B009D8A7E}" type="presParOf" srcId="{F943AC3A-D4CE-4CD2-BC21-49E394521586}" destId="{0E759087-A407-400C-8DF5-97F9338342B2}" srcOrd="2" destOrd="0" presId="urn:microsoft.com/office/officeart/2005/8/layout/orgChart1"/>
    <dgm:cxn modelId="{86E503AE-A82A-4988-B68C-53EAF71D97D1}" type="presParOf" srcId="{860FC82F-DE97-409C-B7B4-5F44A2033B93}" destId="{3CF33A48-E0FD-40C6-A0DD-6522777713BC}" srcOrd="4" destOrd="0" presId="urn:microsoft.com/office/officeart/2005/8/layout/orgChart1"/>
    <dgm:cxn modelId="{773607D9-F7D6-4EB6-A6C5-5BB8EEE6D1D7}" type="presParOf" srcId="{860FC82F-DE97-409C-B7B4-5F44A2033B93}" destId="{BB8BBBD4-090F-4828-BA7B-9A0B6D6D23F0}" srcOrd="5" destOrd="0" presId="urn:microsoft.com/office/officeart/2005/8/layout/orgChart1"/>
    <dgm:cxn modelId="{33B6B9D7-E280-40D5-BEF5-A02DB0561AB0}" type="presParOf" srcId="{BB8BBBD4-090F-4828-BA7B-9A0B6D6D23F0}" destId="{0F2D9FE7-AC75-42E2-9C58-99377488226B}" srcOrd="0" destOrd="0" presId="urn:microsoft.com/office/officeart/2005/8/layout/orgChart1"/>
    <dgm:cxn modelId="{BDF92E24-272F-407F-BFC0-B42C576BCB60}" type="presParOf" srcId="{0F2D9FE7-AC75-42E2-9C58-99377488226B}" destId="{A18AE8D3-1D81-49F3-9DFB-50FC05D95262}" srcOrd="0" destOrd="0" presId="urn:microsoft.com/office/officeart/2005/8/layout/orgChart1"/>
    <dgm:cxn modelId="{E9129D41-936A-4660-88E2-D48EA148B07B}" type="presParOf" srcId="{0F2D9FE7-AC75-42E2-9C58-99377488226B}" destId="{65106554-5606-43F4-8E8C-558958227C6F}" srcOrd="1" destOrd="0" presId="urn:microsoft.com/office/officeart/2005/8/layout/orgChart1"/>
    <dgm:cxn modelId="{BD19F514-674B-40C3-8175-83B20413B8FF}" type="presParOf" srcId="{BB8BBBD4-090F-4828-BA7B-9A0B6D6D23F0}" destId="{3623A27D-A809-4B64-B22C-BC651128E76C}" srcOrd="1" destOrd="0" presId="urn:microsoft.com/office/officeart/2005/8/layout/orgChart1"/>
    <dgm:cxn modelId="{206BD2FE-3F1C-4D85-A1DD-C4E93B019893}" type="presParOf" srcId="{BB8BBBD4-090F-4828-BA7B-9A0B6D6D23F0}" destId="{D2B3C687-5890-4CC0-8C54-7670838E6E3C}" srcOrd="2" destOrd="0" presId="urn:microsoft.com/office/officeart/2005/8/layout/orgChart1"/>
    <dgm:cxn modelId="{B898E763-2538-4532-A485-4457E7BA7CE6}" type="presParOf" srcId="{D6A198D7-3A40-4315-AB13-629FE1458700}" destId="{8ABAF38E-813E-4446-A783-3DFB32292275}" srcOrd="2" destOrd="0" presId="urn:microsoft.com/office/officeart/2005/8/layout/orgChart1"/>
    <dgm:cxn modelId="{0BF0DF2F-BB24-4913-90C1-7BF444531EDB}" type="presParOf" srcId="{08670281-0CAC-4E65-9E42-F93D8CFEF6D7}" destId="{97B1D712-E4DE-476B-8E10-52651B3FC52D}" srcOrd="2" destOrd="0" presId="urn:microsoft.com/office/officeart/2005/8/layout/orgChart1"/>
    <dgm:cxn modelId="{36C5F2B6-411D-490D-A33E-7CCFB051FC32}" type="presParOf" srcId="{E452AF92-40B8-449F-8B20-61DB4B8B1CFB}" destId="{55BCFD55-3970-4003-9495-DE82F644EF30}" srcOrd="1" destOrd="0" presId="urn:microsoft.com/office/officeart/2005/8/layout/orgChart1"/>
    <dgm:cxn modelId="{5BD81E33-12AE-494C-9FEF-12F4B4FC1BC1}" type="presParOf" srcId="{55BCFD55-3970-4003-9495-DE82F644EF30}" destId="{1F318EC1-E241-4B85-83AC-35662D14CB53}" srcOrd="0" destOrd="0" presId="urn:microsoft.com/office/officeart/2005/8/layout/orgChart1"/>
    <dgm:cxn modelId="{58088D30-3968-43F9-AB8E-74147CA40C89}" type="presParOf" srcId="{1F318EC1-E241-4B85-83AC-35662D14CB53}" destId="{E1DC8457-3C91-42DF-8561-F2A65D415450}" srcOrd="0" destOrd="0" presId="urn:microsoft.com/office/officeart/2005/8/layout/orgChart1"/>
    <dgm:cxn modelId="{B9E7FEC1-3D16-47B3-B7DD-C1E417825BFD}" type="presParOf" srcId="{1F318EC1-E241-4B85-83AC-35662D14CB53}" destId="{A47749FA-D59E-415B-BD3A-FCEE1CAA1C3B}" srcOrd="1" destOrd="0" presId="urn:microsoft.com/office/officeart/2005/8/layout/orgChart1"/>
    <dgm:cxn modelId="{3B3E9841-F737-41C8-9F18-F407FE474498}" type="presParOf" srcId="{55BCFD55-3970-4003-9495-DE82F644EF30}" destId="{17B1797F-8017-4C78-9768-3E1D17306C13}" srcOrd="1" destOrd="0" presId="urn:microsoft.com/office/officeart/2005/8/layout/orgChart1"/>
    <dgm:cxn modelId="{98902AE9-A361-46D0-A44A-F146BFFAF7B9}" type="presParOf" srcId="{17B1797F-8017-4C78-9768-3E1D17306C13}" destId="{C66130A2-1D03-48DD-8755-8EA5DD3EB8DC}" srcOrd="0" destOrd="0" presId="urn:microsoft.com/office/officeart/2005/8/layout/orgChart1"/>
    <dgm:cxn modelId="{79EEE8EE-D129-4AAB-AD3E-5AC3EEAB7A84}" type="presParOf" srcId="{17B1797F-8017-4C78-9768-3E1D17306C13}" destId="{74B3D8F2-1CAD-4A62-AB39-E2260E0B4BA6}" srcOrd="1" destOrd="0" presId="urn:microsoft.com/office/officeart/2005/8/layout/orgChart1"/>
    <dgm:cxn modelId="{3215F932-BB12-4467-96DF-A995191DA58D}" type="presParOf" srcId="{74B3D8F2-1CAD-4A62-AB39-E2260E0B4BA6}" destId="{C78322F0-16F8-4A59-885C-90E603375492}" srcOrd="0" destOrd="0" presId="urn:microsoft.com/office/officeart/2005/8/layout/orgChart1"/>
    <dgm:cxn modelId="{C065B11B-9EEC-4204-B20E-8E34A571866C}" type="presParOf" srcId="{C78322F0-16F8-4A59-885C-90E603375492}" destId="{C2BA4FEF-C5DD-4BB7-BE2E-0179B92E834F}" srcOrd="0" destOrd="0" presId="urn:microsoft.com/office/officeart/2005/8/layout/orgChart1"/>
    <dgm:cxn modelId="{71E3C2E9-CC40-465C-B84F-C15E6E039B20}" type="presParOf" srcId="{C78322F0-16F8-4A59-885C-90E603375492}" destId="{AFC8E39E-207C-4E7C-9DB4-F72217EC8DC3}" srcOrd="1" destOrd="0" presId="urn:microsoft.com/office/officeart/2005/8/layout/orgChart1"/>
    <dgm:cxn modelId="{68DCFE32-7867-4938-B6C2-57DB41C97905}" type="presParOf" srcId="{74B3D8F2-1CAD-4A62-AB39-E2260E0B4BA6}" destId="{0DD30DF1-EC35-4486-806A-DE9BDD121F3F}" srcOrd="1" destOrd="0" presId="urn:microsoft.com/office/officeart/2005/8/layout/orgChart1"/>
    <dgm:cxn modelId="{7A527B4F-1A25-499E-9137-6824F5F40BE4}" type="presParOf" srcId="{74B3D8F2-1CAD-4A62-AB39-E2260E0B4BA6}" destId="{A22B4394-405A-43E6-B2B2-0FD430EA6B6D}" srcOrd="2" destOrd="0" presId="urn:microsoft.com/office/officeart/2005/8/layout/orgChart1"/>
    <dgm:cxn modelId="{CD44A7AD-1703-4892-8F2B-38ADEE9E4874}" type="presParOf" srcId="{17B1797F-8017-4C78-9768-3E1D17306C13}" destId="{55ED05A7-256B-4F09-A4E1-9364341F2198}" srcOrd="2" destOrd="0" presId="urn:microsoft.com/office/officeart/2005/8/layout/orgChart1"/>
    <dgm:cxn modelId="{15F42CE4-797C-4496-BEB1-8EC64E53FFCC}" type="presParOf" srcId="{17B1797F-8017-4C78-9768-3E1D17306C13}" destId="{A5CDC50B-042F-4227-AA03-C020CD7CA791}" srcOrd="3" destOrd="0" presId="urn:microsoft.com/office/officeart/2005/8/layout/orgChart1"/>
    <dgm:cxn modelId="{65380898-A700-40D8-AD13-67F38E16A0C5}" type="presParOf" srcId="{A5CDC50B-042F-4227-AA03-C020CD7CA791}" destId="{3A6EBC13-7B80-4C4C-9769-982A0A1AD2E6}" srcOrd="0" destOrd="0" presId="urn:microsoft.com/office/officeart/2005/8/layout/orgChart1"/>
    <dgm:cxn modelId="{1B55EF8C-41AC-41A2-81AD-B6CBB82978F5}" type="presParOf" srcId="{3A6EBC13-7B80-4C4C-9769-982A0A1AD2E6}" destId="{62FAA833-DE76-45D0-8390-83C48FFB9A58}" srcOrd="0" destOrd="0" presId="urn:microsoft.com/office/officeart/2005/8/layout/orgChart1"/>
    <dgm:cxn modelId="{AB70E9A6-8157-492D-8B67-1C3A0479CFE7}" type="presParOf" srcId="{3A6EBC13-7B80-4C4C-9769-982A0A1AD2E6}" destId="{75A9D740-D499-48D2-BF32-467E228E5272}" srcOrd="1" destOrd="0" presId="urn:microsoft.com/office/officeart/2005/8/layout/orgChart1"/>
    <dgm:cxn modelId="{EF10EABC-CA8E-4A1C-83C2-BAEEB587E858}" type="presParOf" srcId="{A5CDC50B-042F-4227-AA03-C020CD7CA791}" destId="{8A4BEA82-BAE0-44CB-AFD8-91563B6EFF66}" srcOrd="1" destOrd="0" presId="urn:microsoft.com/office/officeart/2005/8/layout/orgChart1"/>
    <dgm:cxn modelId="{25922915-ECA0-42A1-B01E-B5CF9C23A215}" type="presParOf" srcId="{A5CDC50B-042F-4227-AA03-C020CD7CA791}" destId="{FAA9D5CF-A2E6-4677-AAA8-1A37E87E77F4}" srcOrd="2" destOrd="0" presId="urn:microsoft.com/office/officeart/2005/8/layout/orgChart1"/>
    <dgm:cxn modelId="{EEA7EFA3-B40E-4812-8B6D-7BB574F82563}" type="presParOf" srcId="{55BCFD55-3970-4003-9495-DE82F644EF30}" destId="{72A7348C-B33E-4996-B0A2-93A6B04615BE}" srcOrd="2" destOrd="0" presId="urn:microsoft.com/office/officeart/2005/8/layout/orgChart1"/>
    <dgm:cxn modelId="{2401243E-8914-4BA5-9AAA-D5AB0B101166}" type="presParOf" srcId="{E452AF92-40B8-449F-8B20-61DB4B8B1CFB}" destId="{81F17765-C4C2-4EA7-8F43-CE677F7A8F3D}" srcOrd="2" destOrd="0" presId="urn:microsoft.com/office/officeart/2005/8/layout/orgChart1"/>
    <dgm:cxn modelId="{9F565995-1ABA-4C45-A601-0F2B4EC8F40B}" type="presParOf" srcId="{81F17765-C4C2-4EA7-8F43-CE677F7A8F3D}" destId="{17F16EEA-AEE0-4FF4-88ED-3B548C8A6A98}" srcOrd="0" destOrd="0" presId="urn:microsoft.com/office/officeart/2005/8/layout/orgChart1"/>
    <dgm:cxn modelId="{F5E1F7BD-6FFC-41DB-8357-B2C61A9D9775}" type="presParOf" srcId="{17F16EEA-AEE0-4FF4-88ED-3B548C8A6A98}" destId="{0805CF70-1830-46A3-A8D4-5048DC311BE3}" srcOrd="0" destOrd="0" presId="urn:microsoft.com/office/officeart/2005/8/layout/orgChart1"/>
    <dgm:cxn modelId="{3BA72E30-FE6F-4E0F-BFFB-30A44FA2566C}" type="presParOf" srcId="{17F16EEA-AEE0-4FF4-88ED-3B548C8A6A98}" destId="{FB1EB062-1892-4C1C-B5B2-3C6E458753EC}" srcOrd="1" destOrd="0" presId="urn:microsoft.com/office/officeart/2005/8/layout/orgChart1"/>
    <dgm:cxn modelId="{AF0BA7DD-0DEC-4C75-9A00-F9B39144AAB9}" type="presParOf" srcId="{81F17765-C4C2-4EA7-8F43-CE677F7A8F3D}" destId="{72795655-8DDA-4777-A122-07ADD5EA4613}" srcOrd="1" destOrd="0" presId="urn:microsoft.com/office/officeart/2005/8/layout/orgChart1"/>
    <dgm:cxn modelId="{433E488A-7BAC-4535-93FB-69AACBB57813}" type="presParOf" srcId="{72795655-8DDA-4777-A122-07ADD5EA4613}" destId="{55E84B92-2AA4-486F-863E-C30CE040ACF7}" srcOrd="0" destOrd="0" presId="urn:microsoft.com/office/officeart/2005/8/layout/orgChart1"/>
    <dgm:cxn modelId="{D6A54813-DC36-4FBE-9BE5-2ABF41E9A59F}" type="presParOf" srcId="{72795655-8DDA-4777-A122-07ADD5EA4613}" destId="{16F11A56-ABA9-4B61-A431-0C276B37E328}" srcOrd="1" destOrd="0" presId="urn:microsoft.com/office/officeart/2005/8/layout/orgChart1"/>
    <dgm:cxn modelId="{3B2B9D09-314A-4C58-8FD9-C16B6B757715}" type="presParOf" srcId="{16F11A56-ABA9-4B61-A431-0C276B37E328}" destId="{8107679A-2F1D-4237-AF9E-2A435B7F5712}" srcOrd="0" destOrd="0" presId="urn:microsoft.com/office/officeart/2005/8/layout/orgChart1"/>
    <dgm:cxn modelId="{3971BEC2-9C5E-48B1-8537-B6F0092A36FA}" type="presParOf" srcId="{8107679A-2F1D-4237-AF9E-2A435B7F5712}" destId="{35EA4550-17C3-40DD-858B-0C19F134C546}" srcOrd="0" destOrd="0" presId="urn:microsoft.com/office/officeart/2005/8/layout/orgChart1"/>
    <dgm:cxn modelId="{53B1F087-9FC6-4AAC-891C-B27A018D5B04}" type="presParOf" srcId="{8107679A-2F1D-4237-AF9E-2A435B7F5712}" destId="{AAF44673-3F79-4C71-ADA9-7D94556EE92B}" srcOrd="1" destOrd="0" presId="urn:microsoft.com/office/officeart/2005/8/layout/orgChart1"/>
    <dgm:cxn modelId="{32E34445-7D59-4BDE-B575-A7C4EA0DF962}" type="presParOf" srcId="{16F11A56-ABA9-4B61-A431-0C276B37E328}" destId="{8DD7D68C-6E2E-4C63-BA17-8A88C0DE5095}" srcOrd="1" destOrd="0" presId="urn:microsoft.com/office/officeart/2005/8/layout/orgChart1"/>
    <dgm:cxn modelId="{2F3B36C8-CF6E-4318-8F15-A6800E615B28}" type="presParOf" srcId="{16F11A56-ABA9-4B61-A431-0C276B37E328}" destId="{A18196CC-93CC-49C5-A439-1AD1DDBBC16C}" srcOrd="2" destOrd="0" presId="urn:microsoft.com/office/officeart/2005/8/layout/orgChart1"/>
    <dgm:cxn modelId="{86BB663D-D628-4C70-9EAA-BE7559350C84}" type="presParOf" srcId="{72795655-8DDA-4777-A122-07ADD5EA4613}" destId="{99475D1E-B347-41AA-BA36-986E63F933C6}" srcOrd="2" destOrd="0" presId="urn:microsoft.com/office/officeart/2005/8/layout/orgChart1"/>
    <dgm:cxn modelId="{39CB4DC8-C7E3-403B-B304-6045AA7360C3}" type="presParOf" srcId="{72795655-8DDA-4777-A122-07ADD5EA4613}" destId="{E3F689AE-6B4A-4032-9930-5FDB85FCFFCD}" srcOrd="3" destOrd="0" presId="urn:microsoft.com/office/officeart/2005/8/layout/orgChart1"/>
    <dgm:cxn modelId="{C30ED118-9854-4080-9009-F8271F8480F5}" type="presParOf" srcId="{E3F689AE-6B4A-4032-9930-5FDB85FCFFCD}" destId="{13E24649-BE05-432C-B784-502378041F7D}" srcOrd="0" destOrd="0" presId="urn:microsoft.com/office/officeart/2005/8/layout/orgChart1"/>
    <dgm:cxn modelId="{4FE0537E-28F7-4F56-935F-E90C06D12B27}" type="presParOf" srcId="{13E24649-BE05-432C-B784-502378041F7D}" destId="{A016333F-6159-4FB7-A321-B0DDB6929AB7}" srcOrd="0" destOrd="0" presId="urn:microsoft.com/office/officeart/2005/8/layout/orgChart1"/>
    <dgm:cxn modelId="{5AB152CF-B008-4403-B926-88E48CCCAE64}" type="presParOf" srcId="{13E24649-BE05-432C-B784-502378041F7D}" destId="{8890940A-BA18-4435-9D8C-61C6E1A733BC}" srcOrd="1" destOrd="0" presId="urn:microsoft.com/office/officeart/2005/8/layout/orgChart1"/>
    <dgm:cxn modelId="{441DA75F-F42E-4B96-81BD-E19902229B08}" type="presParOf" srcId="{E3F689AE-6B4A-4032-9930-5FDB85FCFFCD}" destId="{56FB2122-6300-4189-9526-763B4B301373}" srcOrd="1" destOrd="0" presId="urn:microsoft.com/office/officeart/2005/8/layout/orgChart1"/>
    <dgm:cxn modelId="{E2FD28C1-3F10-4E7F-97F1-BB9D3CDEDC25}" type="presParOf" srcId="{E3F689AE-6B4A-4032-9930-5FDB85FCFFCD}" destId="{D3568FCE-92ED-4056-9B8F-29C48F66FEFA}" srcOrd="2" destOrd="0" presId="urn:microsoft.com/office/officeart/2005/8/layout/orgChart1"/>
    <dgm:cxn modelId="{8C507E76-23F4-4A0E-A975-7E82F99FD37C}" type="presParOf" srcId="{72795655-8DDA-4777-A122-07ADD5EA4613}" destId="{AF307D0C-7E3F-4DB4-B7C1-0E817A957442}" srcOrd="4" destOrd="0" presId="urn:microsoft.com/office/officeart/2005/8/layout/orgChart1"/>
    <dgm:cxn modelId="{DDA2BCB7-4088-4801-A4A0-9B4D67ECF4DC}" type="presParOf" srcId="{72795655-8DDA-4777-A122-07ADD5EA4613}" destId="{C5F75398-6250-4150-B542-B9A82287C772}" srcOrd="5" destOrd="0" presId="urn:microsoft.com/office/officeart/2005/8/layout/orgChart1"/>
    <dgm:cxn modelId="{B39B2EA2-9163-479C-B7FC-618D584D72B9}" type="presParOf" srcId="{C5F75398-6250-4150-B542-B9A82287C772}" destId="{77E5300E-A66E-44C0-8BAC-9560D8F5556D}" srcOrd="0" destOrd="0" presId="urn:microsoft.com/office/officeart/2005/8/layout/orgChart1"/>
    <dgm:cxn modelId="{48C60211-5E6A-47A8-8269-3A01CBC558B2}" type="presParOf" srcId="{77E5300E-A66E-44C0-8BAC-9560D8F5556D}" destId="{0C23B894-E00B-4B59-8DCA-74669B962A69}" srcOrd="0" destOrd="0" presId="urn:microsoft.com/office/officeart/2005/8/layout/orgChart1"/>
    <dgm:cxn modelId="{9F9A1361-BC6C-4546-B759-0ABB15016390}" type="presParOf" srcId="{77E5300E-A66E-44C0-8BAC-9560D8F5556D}" destId="{5DD0F930-F241-4622-A501-C527054C290E}" srcOrd="1" destOrd="0" presId="urn:microsoft.com/office/officeart/2005/8/layout/orgChart1"/>
    <dgm:cxn modelId="{C9BF0FE2-DAB7-4F9E-8F37-758444B3EBCD}" type="presParOf" srcId="{C5F75398-6250-4150-B542-B9A82287C772}" destId="{CAA315DE-58A5-4A28-85A8-3DE9C349A7C7}" srcOrd="1" destOrd="0" presId="urn:microsoft.com/office/officeart/2005/8/layout/orgChart1"/>
    <dgm:cxn modelId="{57BC96D5-BF83-40E7-845D-889939CAA100}" type="presParOf" srcId="{C5F75398-6250-4150-B542-B9A82287C772}" destId="{98F538FF-A739-42E5-9A62-6EF06A57DA70}" srcOrd="2" destOrd="0" presId="urn:microsoft.com/office/officeart/2005/8/layout/orgChart1"/>
    <dgm:cxn modelId="{8E80B839-0B0F-4E52-9788-B95F9F31FCA6}" type="presParOf" srcId="{81F17765-C4C2-4EA7-8F43-CE677F7A8F3D}" destId="{4281C114-9E14-4565-A23A-BF996E9C76EC}" srcOrd="2" destOrd="0" presId="urn:microsoft.com/office/officeart/2005/8/layout/orgChart1"/>
    <dgm:cxn modelId="{6E9913E3-D543-4332-9801-7252C7381DE7}" type="presParOf" srcId="{E452AF92-40B8-449F-8B20-61DB4B8B1CFB}" destId="{32B5E166-5D61-4322-BC0C-823142111A0C}" srcOrd="3" destOrd="0" presId="urn:microsoft.com/office/officeart/2005/8/layout/orgChart1"/>
    <dgm:cxn modelId="{A58E0D46-36DE-4F09-8365-506043359A10}" type="presParOf" srcId="{32B5E166-5D61-4322-BC0C-823142111A0C}" destId="{0B6486BA-3172-483C-A02D-890B52F2DDA6}" srcOrd="0" destOrd="0" presId="urn:microsoft.com/office/officeart/2005/8/layout/orgChart1"/>
    <dgm:cxn modelId="{D21A3959-A195-48C6-82DD-96C00CA6C5F5}" type="presParOf" srcId="{0B6486BA-3172-483C-A02D-890B52F2DDA6}" destId="{AD985B57-B288-4F3B-910B-368E49E9B922}" srcOrd="0" destOrd="0" presId="urn:microsoft.com/office/officeart/2005/8/layout/orgChart1"/>
    <dgm:cxn modelId="{6C85599A-BA83-4A86-AE36-C0533A0988CF}" type="presParOf" srcId="{0B6486BA-3172-483C-A02D-890B52F2DDA6}" destId="{BF2532DE-9E83-493D-BDA7-38E2DC1345F6}" srcOrd="1" destOrd="0" presId="urn:microsoft.com/office/officeart/2005/8/layout/orgChart1"/>
    <dgm:cxn modelId="{7C4595F8-FCF7-4479-B894-6D288E523C2D}" type="presParOf" srcId="{32B5E166-5D61-4322-BC0C-823142111A0C}" destId="{2E4B8ED9-9329-4E81-A310-1701F8EAFAD7}" srcOrd="1" destOrd="0" presId="urn:microsoft.com/office/officeart/2005/8/layout/orgChart1"/>
    <dgm:cxn modelId="{758601B5-638B-447A-BBA1-46F7360A37DA}" type="presParOf" srcId="{2E4B8ED9-9329-4E81-A310-1701F8EAFAD7}" destId="{3C7C119E-56FB-4B9F-9032-132FE1F72C97}" srcOrd="0" destOrd="0" presId="urn:microsoft.com/office/officeart/2005/8/layout/orgChart1"/>
    <dgm:cxn modelId="{C37D93CB-2282-4DFC-B9F1-FD594C7228AC}" type="presParOf" srcId="{2E4B8ED9-9329-4E81-A310-1701F8EAFAD7}" destId="{C88F7BD0-B0B4-442A-AD10-C5C5CFC35B98}" srcOrd="1" destOrd="0" presId="urn:microsoft.com/office/officeart/2005/8/layout/orgChart1"/>
    <dgm:cxn modelId="{56C1406D-3447-4CF7-9412-9BD90682018D}" type="presParOf" srcId="{C88F7BD0-B0B4-442A-AD10-C5C5CFC35B98}" destId="{E24DAABA-7E7A-41D8-8271-ABCF9E24E985}" srcOrd="0" destOrd="0" presId="urn:microsoft.com/office/officeart/2005/8/layout/orgChart1"/>
    <dgm:cxn modelId="{4931B5C3-A1BD-4B2B-AA9D-B184868E30C5}" type="presParOf" srcId="{E24DAABA-7E7A-41D8-8271-ABCF9E24E985}" destId="{D98CDD71-0394-489E-9DDF-A93FFE4D2ED5}" srcOrd="0" destOrd="0" presId="urn:microsoft.com/office/officeart/2005/8/layout/orgChart1"/>
    <dgm:cxn modelId="{E22163FE-C538-48AA-B565-EC39F226BAAC}" type="presParOf" srcId="{E24DAABA-7E7A-41D8-8271-ABCF9E24E985}" destId="{34863F85-1927-4EF9-A262-6DD694E148B2}" srcOrd="1" destOrd="0" presId="urn:microsoft.com/office/officeart/2005/8/layout/orgChart1"/>
    <dgm:cxn modelId="{D65489CC-34BC-42B8-BD68-114971BC008F}" type="presParOf" srcId="{C88F7BD0-B0B4-442A-AD10-C5C5CFC35B98}" destId="{702FDB49-AD0C-44DC-AE1E-96E8722464B0}" srcOrd="1" destOrd="0" presId="urn:microsoft.com/office/officeart/2005/8/layout/orgChart1"/>
    <dgm:cxn modelId="{19A1436C-2509-41DB-A16F-D77C74E45949}" type="presParOf" srcId="{702FDB49-AD0C-44DC-AE1E-96E8722464B0}" destId="{51E1AA73-05C2-4E6E-A410-48EEF359564F}" srcOrd="0" destOrd="0" presId="urn:microsoft.com/office/officeart/2005/8/layout/orgChart1"/>
    <dgm:cxn modelId="{F7DE1AF2-1EE9-4E44-8811-E7E4472EC9A9}" type="presParOf" srcId="{702FDB49-AD0C-44DC-AE1E-96E8722464B0}" destId="{ABDB9347-B3B4-4AF4-A2A6-4673FD635643}" srcOrd="1" destOrd="0" presId="urn:microsoft.com/office/officeart/2005/8/layout/orgChart1"/>
    <dgm:cxn modelId="{674C496A-76A2-4DA8-930E-FBFAEAF4DDBF}" type="presParOf" srcId="{ABDB9347-B3B4-4AF4-A2A6-4673FD635643}" destId="{B7BD1A71-9F82-439A-8D0E-890400689A9B}" srcOrd="0" destOrd="0" presId="urn:microsoft.com/office/officeart/2005/8/layout/orgChart1"/>
    <dgm:cxn modelId="{21EEB898-8291-4EED-B065-E706E4ADC9B8}" type="presParOf" srcId="{B7BD1A71-9F82-439A-8D0E-890400689A9B}" destId="{DF8EB03A-C9F5-41F0-8FDB-DAB60C2CED55}" srcOrd="0" destOrd="0" presId="urn:microsoft.com/office/officeart/2005/8/layout/orgChart1"/>
    <dgm:cxn modelId="{E14A275C-E812-448F-89CE-C87EFF4265CC}" type="presParOf" srcId="{B7BD1A71-9F82-439A-8D0E-890400689A9B}" destId="{FF070B4E-32D0-4EF4-A2AB-31EC28DCC3A3}" srcOrd="1" destOrd="0" presId="urn:microsoft.com/office/officeart/2005/8/layout/orgChart1"/>
    <dgm:cxn modelId="{80B734B7-AF39-44FF-9C67-052BE663DCE2}" type="presParOf" srcId="{ABDB9347-B3B4-4AF4-A2A6-4673FD635643}" destId="{F0EE2B54-DA84-42E9-85AB-6CE4472D15E0}" srcOrd="1" destOrd="0" presId="urn:microsoft.com/office/officeart/2005/8/layout/orgChart1"/>
    <dgm:cxn modelId="{EED4CE08-70AD-45D3-9FE9-5C9B354BD8F0}" type="presParOf" srcId="{F0EE2B54-DA84-42E9-85AB-6CE4472D15E0}" destId="{D83AA8CE-723F-4C7F-9EDC-87960ECF49AF}" srcOrd="0" destOrd="0" presId="urn:microsoft.com/office/officeart/2005/8/layout/orgChart1"/>
    <dgm:cxn modelId="{76BB8DDE-4895-4DFD-B424-6E17B1EA8A72}" type="presParOf" srcId="{F0EE2B54-DA84-42E9-85AB-6CE4472D15E0}" destId="{E4BE86EE-42E3-4DD8-8D0A-136F4E3B329E}" srcOrd="1" destOrd="0" presId="urn:microsoft.com/office/officeart/2005/8/layout/orgChart1"/>
    <dgm:cxn modelId="{F971583E-C1B2-4A79-AE2A-7F00B0CB8D21}" type="presParOf" srcId="{E4BE86EE-42E3-4DD8-8D0A-136F4E3B329E}" destId="{21723667-FD65-4002-9DE3-498CC51D248B}" srcOrd="0" destOrd="0" presId="urn:microsoft.com/office/officeart/2005/8/layout/orgChart1"/>
    <dgm:cxn modelId="{0421C07B-A4E7-4ADA-9FBF-4B64CBC8FC3A}" type="presParOf" srcId="{21723667-FD65-4002-9DE3-498CC51D248B}" destId="{DBFAEFE3-081F-44C8-9F53-3E5A76C9C8C8}" srcOrd="0" destOrd="0" presId="urn:microsoft.com/office/officeart/2005/8/layout/orgChart1"/>
    <dgm:cxn modelId="{CD713CE0-CF0D-4972-A3C7-46F6857F39EA}" type="presParOf" srcId="{21723667-FD65-4002-9DE3-498CC51D248B}" destId="{2526E2D0-B33B-4148-B15C-0646B1A18AF7}" srcOrd="1" destOrd="0" presId="urn:microsoft.com/office/officeart/2005/8/layout/orgChart1"/>
    <dgm:cxn modelId="{0D95E055-412E-4027-A816-9BEFD61BFB92}" type="presParOf" srcId="{E4BE86EE-42E3-4DD8-8D0A-136F4E3B329E}" destId="{C63D52F6-EF7E-4DED-A6DA-5D78FD272ACB}" srcOrd="1" destOrd="0" presId="urn:microsoft.com/office/officeart/2005/8/layout/orgChart1"/>
    <dgm:cxn modelId="{933004B6-1E95-4B02-986B-3B8EDA2A6732}" type="presParOf" srcId="{C63D52F6-EF7E-4DED-A6DA-5D78FD272ACB}" destId="{86C5EE91-3A7E-4DA2-9EE5-FD7D71AC30FF}" srcOrd="0" destOrd="0" presId="urn:microsoft.com/office/officeart/2005/8/layout/orgChart1"/>
    <dgm:cxn modelId="{8A80BA51-C139-4FEA-A11D-23E90C246F78}" type="presParOf" srcId="{C63D52F6-EF7E-4DED-A6DA-5D78FD272ACB}" destId="{D69E73A5-305D-4F6B-9BB6-399E087905B8}" srcOrd="1" destOrd="0" presId="urn:microsoft.com/office/officeart/2005/8/layout/orgChart1"/>
    <dgm:cxn modelId="{7369135F-113B-4BA9-BEFE-A27EC3DE6B13}" type="presParOf" srcId="{D69E73A5-305D-4F6B-9BB6-399E087905B8}" destId="{D968F319-539C-4CCE-BB2F-9CAFF8F4576A}" srcOrd="0" destOrd="0" presId="urn:microsoft.com/office/officeart/2005/8/layout/orgChart1"/>
    <dgm:cxn modelId="{AA720A53-BAC1-42CE-8B94-2EB5A3D93632}" type="presParOf" srcId="{D968F319-539C-4CCE-BB2F-9CAFF8F4576A}" destId="{BC52524D-43CC-412C-88A0-054E74E40A4E}" srcOrd="0" destOrd="0" presId="urn:microsoft.com/office/officeart/2005/8/layout/orgChart1"/>
    <dgm:cxn modelId="{3C09C1E0-764C-4248-A1B3-C21F1CA5E3F4}" type="presParOf" srcId="{D968F319-539C-4CCE-BB2F-9CAFF8F4576A}" destId="{94678981-5D36-44EE-8F48-9226607D515E}" srcOrd="1" destOrd="0" presId="urn:microsoft.com/office/officeart/2005/8/layout/orgChart1"/>
    <dgm:cxn modelId="{1C85DA25-5701-4C27-92BD-D8D9E0E058ED}" type="presParOf" srcId="{D69E73A5-305D-4F6B-9BB6-399E087905B8}" destId="{443A616F-3487-461A-AABD-4B4439153E77}" srcOrd="1" destOrd="0" presId="urn:microsoft.com/office/officeart/2005/8/layout/orgChart1"/>
    <dgm:cxn modelId="{AEBA8DA9-CBD5-4508-9ED8-A7BFDD0378FC}" type="presParOf" srcId="{D69E73A5-305D-4F6B-9BB6-399E087905B8}" destId="{7B56AE1A-5703-4E0E-83AC-64CE62B04294}" srcOrd="2" destOrd="0" presId="urn:microsoft.com/office/officeart/2005/8/layout/orgChart1"/>
    <dgm:cxn modelId="{A7663659-2DC0-437C-AAD3-E756471E1658}" type="presParOf" srcId="{E4BE86EE-42E3-4DD8-8D0A-136F4E3B329E}" destId="{E37F99DB-BDA4-4CA3-86ED-A410ADCB0C2E}" srcOrd="2" destOrd="0" presId="urn:microsoft.com/office/officeart/2005/8/layout/orgChart1"/>
    <dgm:cxn modelId="{ED0A60EA-1BC5-4031-94EC-AA61E6B4C3E0}" type="presParOf" srcId="{ABDB9347-B3B4-4AF4-A2A6-4673FD635643}" destId="{609A0216-B387-4451-8404-77FAAD5E9C27}" srcOrd="2" destOrd="0" presId="urn:microsoft.com/office/officeart/2005/8/layout/orgChart1"/>
    <dgm:cxn modelId="{F0758A60-6123-47B9-BD42-D3D482089F13}" type="presParOf" srcId="{702FDB49-AD0C-44DC-AE1E-96E8722464B0}" destId="{2400FE48-E1F5-4D91-A618-2C34369CFE2D}" srcOrd="2" destOrd="0" presId="urn:microsoft.com/office/officeart/2005/8/layout/orgChart1"/>
    <dgm:cxn modelId="{7C2205FD-2AAD-4880-BE34-344E7E477470}" type="presParOf" srcId="{702FDB49-AD0C-44DC-AE1E-96E8722464B0}" destId="{1124C77A-284F-4024-B53B-2489E4E65FAF}" srcOrd="3" destOrd="0" presId="urn:microsoft.com/office/officeart/2005/8/layout/orgChart1"/>
    <dgm:cxn modelId="{5D6E1B1D-266C-497C-9B68-AA3B9BD98465}" type="presParOf" srcId="{1124C77A-284F-4024-B53B-2489E4E65FAF}" destId="{A28D6D4F-EDC4-4CD2-B6CE-A7F8B0D21D43}" srcOrd="0" destOrd="0" presId="urn:microsoft.com/office/officeart/2005/8/layout/orgChart1"/>
    <dgm:cxn modelId="{50F76398-D6BC-465B-8F74-60D969FCE1D5}" type="presParOf" srcId="{A28D6D4F-EDC4-4CD2-B6CE-A7F8B0D21D43}" destId="{668DEC66-3B1A-458A-BD48-1CD329D6B36B}" srcOrd="0" destOrd="0" presId="urn:microsoft.com/office/officeart/2005/8/layout/orgChart1"/>
    <dgm:cxn modelId="{985F4710-F146-4874-9BB6-9F886F8C6984}" type="presParOf" srcId="{A28D6D4F-EDC4-4CD2-B6CE-A7F8B0D21D43}" destId="{247D000B-3440-41CE-9ADB-908B8E707006}" srcOrd="1" destOrd="0" presId="urn:microsoft.com/office/officeart/2005/8/layout/orgChart1"/>
    <dgm:cxn modelId="{831A9868-AA75-4BA8-83CA-A4073A3BB105}" type="presParOf" srcId="{1124C77A-284F-4024-B53B-2489E4E65FAF}" destId="{37D6DE2B-57E8-415E-914B-55069C409B68}" srcOrd="1" destOrd="0" presId="urn:microsoft.com/office/officeart/2005/8/layout/orgChart1"/>
    <dgm:cxn modelId="{CA219552-49F3-4E02-8578-D72DB4B834FD}" type="presParOf" srcId="{1124C77A-284F-4024-B53B-2489E4E65FAF}" destId="{274E389C-D511-40B7-AC6E-39C51F520EA7}" srcOrd="2" destOrd="0" presId="urn:microsoft.com/office/officeart/2005/8/layout/orgChart1"/>
    <dgm:cxn modelId="{94C86E20-B35F-460C-B290-032065CCEC01}" type="presParOf" srcId="{702FDB49-AD0C-44DC-AE1E-96E8722464B0}" destId="{1203CF79-C934-4BC6-8581-34E8C45D8390}" srcOrd="4" destOrd="0" presId="urn:microsoft.com/office/officeart/2005/8/layout/orgChart1"/>
    <dgm:cxn modelId="{DAEDD9BC-F3BA-47B6-A448-C6CDC31BE3DF}" type="presParOf" srcId="{702FDB49-AD0C-44DC-AE1E-96E8722464B0}" destId="{B7F97FB5-1BA3-49F0-9B01-42826B3CA904}" srcOrd="5" destOrd="0" presId="urn:microsoft.com/office/officeart/2005/8/layout/orgChart1"/>
    <dgm:cxn modelId="{EDFE0A42-DCC9-4B91-8C25-112CE5043994}" type="presParOf" srcId="{B7F97FB5-1BA3-49F0-9B01-42826B3CA904}" destId="{968F3899-37CD-4587-A08C-8457E75A1B6A}" srcOrd="0" destOrd="0" presId="urn:microsoft.com/office/officeart/2005/8/layout/orgChart1"/>
    <dgm:cxn modelId="{D326C9A4-4964-461C-A6DB-58EDBFB07E87}" type="presParOf" srcId="{968F3899-37CD-4587-A08C-8457E75A1B6A}" destId="{F9D4D491-232E-4C66-BE58-D8F9606E3849}" srcOrd="0" destOrd="0" presId="urn:microsoft.com/office/officeart/2005/8/layout/orgChart1"/>
    <dgm:cxn modelId="{EE10DDAA-CB9E-429F-8862-B244DA33EB34}" type="presParOf" srcId="{968F3899-37CD-4587-A08C-8457E75A1B6A}" destId="{A8907664-FB67-461C-8BE3-60D60955FAF9}" srcOrd="1" destOrd="0" presId="urn:microsoft.com/office/officeart/2005/8/layout/orgChart1"/>
    <dgm:cxn modelId="{244700B6-5983-439F-B2DC-4DFD523631E2}" type="presParOf" srcId="{B7F97FB5-1BA3-49F0-9B01-42826B3CA904}" destId="{A6BA0CDE-C9BE-43B0-A473-C8E40EBDA8B0}" srcOrd="1" destOrd="0" presId="urn:microsoft.com/office/officeart/2005/8/layout/orgChart1"/>
    <dgm:cxn modelId="{13271CAE-6A32-48E1-A69E-B537EDE4DA08}" type="presParOf" srcId="{B7F97FB5-1BA3-49F0-9B01-42826B3CA904}" destId="{FACEB2E8-5884-41A7-BE7D-AE21F23F421A}" srcOrd="2" destOrd="0" presId="urn:microsoft.com/office/officeart/2005/8/layout/orgChart1"/>
    <dgm:cxn modelId="{52DEF1F9-9B4C-4676-9DA4-3EF447BE30D0}" type="presParOf" srcId="{702FDB49-AD0C-44DC-AE1E-96E8722464B0}" destId="{2027A7CF-0E53-4A95-9C55-AA11B24ADC56}" srcOrd="6" destOrd="0" presId="urn:microsoft.com/office/officeart/2005/8/layout/orgChart1"/>
    <dgm:cxn modelId="{31CD8C9A-620F-4DE6-A5A6-F21B2A86278D}" type="presParOf" srcId="{702FDB49-AD0C-44DC-AE1E-96E8722464B0}" destId="{417E7E1C-510A-4F9D-A030-F8CBD51A006C}" srcOrd="7" destOrd="0" presId="urn:microsoft.com/office/officeart/2005/8/layout/orgChart1"/>
    <dgm:cxn modelId="{BFE5EC60-30EC-451D-A6EA-B4A633EA8AA7}" type="presParOf" srcId="{417E7E1C-510A-4F9D-A030-F8CBD51A006C}" destId="{275E8D00-585F-4810-A6CC-D4278661EB7B}" srcOrd="0" destOrd="0" presId="urn:microsoft.com/office/officeart/2005/8/layout/orgChart1"/>
    <dgm:cxn modelId="{40C4BCA1-7614-478D-9B2F-CAB0271484CB}" type="presParOf" srcId="{275E8D00-585F-4810-A6CC-D4278661EB7B}" destId="{B3F26D6F-FC29-4049-A458-79D843486068}" srcOrd="0" destOrd="0" presId="urn:microsoft.com/office/officeart/2005/8/layout/orgChart1"/>
    <dgm:cxn modelId="{DD9636E4-B8E9-4967-8914-16A8BACBF260}" type="presParOf" srcId="{275E8D00-585F-4810-A6CC-D4278661EB7B}" destId="{C4C02CF1-F94E-48BB-A81C-EF8FF0BD820B}" srcOrd="1" destOrd="0" presId="urn:microsoft.com/office/officeart/2005/8/layout/orgChart1"/>
    <dgm:cxn modelId="{7432EA98-8B28-4024-9623-0406438EC023}" type="presParOf" srcId="{417E7E1C-510A-4F9D-A030-F8CBD51A006C}" destId="{87818669-95DB-4FF4-80AE-F339663EA96A}" srcOrd="1" destOrd="0" presId="urn:microsoft.com/office/officeart/2005/8/layout/orgChart1"/>
    <dgm:cxn modelId="{D70C5B8B-80C1-438C-BE66-C3048181271A}" type="presParOf" srcId="{87818669-95DB-4FF4-80AE-F339663EA96A}" destId="{D8185BC3-8E98-4E2A-973E-FD0A60B82BE4}" srcOrd="0" destOrd="0" presId="urn:microsoft.com/office/officeart/2005/8/layout/orgChart1"/>
    <dgm:cxn modelId="{76EF8BC0-6621-4FE6-B64B-3F636A37A38E}" type="presParOf" srcId="{87818669-95DB-4FF4-80AE-F339663EA96A}" destId="{F720E00F-E2E5-42F9-AECE-48DFC8C1BC53}" srcOrd="1" destOrd="0" presId="urn:microsoft.com/office/officeart/2005/8/layout/orgChart1"/>
    <dgm:cxn modelId="{6F53AA89-BB6E-4FA9-8F00-F4EE50985920}" type="presParOf" srcId="{F720E00F-E2E5-42F9-AECE-48DFC8C1BC53}" destId="{0EFB25F0-954E-49C0-96B9-CCD052CB53A3}" srcOrd="0" destOrd="0" presId="urn:microsoft.com/office/officeart/2005/8/layout/orgChart1"/>
    <dgm:cxn modelId="{85ADEC26-ED92-442B-A270-7A98B33BE363}" type="presParOf" srcId="{0EFB25F0-954E-49C0-96B9-CCD052CB53A3}" destId="{84C27EDE-EAF9-4B96-8F32-2B092EA6BA12}" srcOrd="0" destOrd="0" presId="urn:microsoft.com/office/officeart/2005/8/layout/orgChart1"/>
    <dgm:cxn modelId="{134DE337-BECE-44BE-AD7A-68860F8F750B}" type="presParOf" srcId="{0EFB25F0-954E-49C0-96B9-CCD052CB53A3}" destId="{DFB6BD16-DF8C-431B-A3F8-E22EDEEB2474}" srcOrd="1" destOrd="0" presId="urn:microsoft.com/office/officeart/2005/8/layout/orgChart1"/>
    <dgm:cxn modelId="{238D08D1-D082-4B13-9A55-5C6D30D180A8}" type="presParOf" srcId="{F720E00F-E2E5-42F9-AECE-48DFC8C1BC53}" destId="{0C91901A-0F3C-4FB2-89F7-650DC36E5AAB}" srcOrd="1" destOrd="0" presId="urn:microsoft.com/office/officeart/2005/8/layout/orgChart1"/>
    <dgm:cxn modelId="{F7DCB42B-95FC-460D-9D1D-3617F8B69B6B}" type="presParOf" srcId="{F720E00F-E2E5-42F9-AECE-48DFC8C1BC53}" destId="{F057B2C5-DB64-451E-AEC0-44EB63BD22C6}" srcOrd="2" destOrd="0" presId="urn:microsoft.com/office/officeart/2005/8/layout/orgChart1"/>
    <dgm:cxn modelId="{E899F7ED-DE0C-4F3C-862B-9A4615370AF2}" type="presParOf" srcId="{87818669-95DB-4FF4-80AE-F339663EA96A}" destId="{3302D4EF-EAE5-4F60-9F9E-62A6856DEE33}" srcOrd="2" destOrd="0" presId="urn:microsoft.com/office/officeart/2005/8/layout/orgChart1"/>
    <dgm:cxn modelId="{05DCBB4E-2DBB-4C38-87F3-24D1A24764DE}" type="presParOf" srcId="{87818669-95DB-4FF4-80AE-F339663EA96A}" destId="{93590E2B-EC71-4928-9077-0692D7175E94}" srcOrd="3" destOrd="0" presId="urn:microsoft.com/office/officeart/2005/8/layout/orgChart1"/>
    <dgm:cxn modelId="{D40F0C9A-6AE0-4C43-A497-1A348FF77880}" type="presParOf" srcId="{93590E2B-EC71-4928-9077-0692D7175E94}" destId="{0AA1092B-CDCE-430B-A1F5-5E4BC3FB5A07}" srcOrd="0" destOrd="0" presId="urn:microsoft.com/office/officeart/2005/8/layout/orgChart1"/>
    <dgm:cxn modelId="{C076BE01-4284-4D8A-B77E-7273BFD09F79}" type="presParOf" srcId="{0AA1092B-CDCE-430B-A1F5-5E4BC3FB5A07}" destId="{F2928057-80BD-434C-A5D1-FFA2CC2380DF}" srcOrd="0" destOrd="0" presId="urn:microsoft.com/office/officeart/2005/8/layout/orgChart1"/>
    <dgm:cxn modelId="{E47C9B99-F8EB-4B80-AAB1-2B09823C12E8}" type="presParOf" srcId="{0AA1092B-CDCE-430B-A1F5-5E4BC3FB5A07}" destId="{0C12C380-A976-4B74-8D5C-76848B3082DD}" srcOrd="1" destOrd="0" presId="urn:microsoft.com/office/officeart/2005/8/layout/orgChart1"/>
    <dgm:cxn modelId="{3F3C7612-E996-4248-B7DD-90E1A4BC0B04}" type="presParOf" srcId="{93590E2B-EC71-4928-9077-0692D7175E94}" destId="{2861FB8D-5A37-4F93-AED9-59989060D607}" srcOrd="1" destOrd="0" presId="urn:microsoft.com/office/officeart/2005/8/layout/orgChart1"/>
    <dgm:cxn modelId="{7DFD8512-3BAB-467E-8C2C-A618DD3BE0B9}" type="presParOf" srcId="{93590E2B-EC71-4928-9077-0692D7175E94}" destId="{AE2F4C21-3DF3-4F41-B301-4524A687212F}" srcOrd="2" destOrd="0" presId="urn:microsoft.com/office/officeart/2005/8/layout/orgChart1"/>
    <dgm:cxn modelId="{F1C83B72-D067-4466-BD03-077DD4E5EAB1}" type="presParOf" srcId="{87818669-95DB-4FF4-80AE-F339663EA96A}" destId="{A3DB7BCE-C180-4094-8C26-BB46EB3F0A46}" srcOrd="4" destOrd="0" presId="urn:microsoft.com/office/officeart/2005/8/layout/orgChart1"/>
    <dgm:cxn modelId="{73DF47D1-4913-4E25-8216-F5DE8634F779}" type="presParOf" srcId="{87818669-95DB-4FF4-80AE-F339663EA96A}" destId="{C5F41D6F-B6BF-48F9-AC54-58A34A2E5C00}" srcOrd="5" destOrd="0" presId="urn:microsoft.com/office/officeart/2005/8/layout/orgChart1"/>
    <dgm:cxn modelId="{1B8F99FE-1E32-4AF9-9A9F-9810BE33E064}" type="presParOf" srcId="{C5F41D6F-B6BF-48F9-AC54-58A34A2E5C00}" destId="{B50DE0B5-6AAC-49A2-A81A-DB9606CCF4A7}" srcOrd="0" destOrd="0" presId="urn:microsoft.com/office/officeart/2005/8/layout/orgChart1"/>
    <dgm:cxn modelId="{F8B21DD1-54DA-49DD-A93B-682564E8DF2B}" type="presParOf" srcId="{B50DE0B5-6AAC-49A2-A81A-DB9606CCF4A7}" destId="{81B68A85-9EB6-4356-BECF-2935DB006F43}" srcOrd="0" destOrd="0" presId="urn:microsoft.com/office/officeart/2005/8/layout/orgChart1"/>
    <dgm:cxn modelId="{89310F23-89BE-4809-A01F-5594A1EFD8AC}" type="presParOf" srcId="{B50DE0B5-6AAC-49A2-A81A-DB9606CCF4A7}" destId="{B24CD711-3F5F-4019-8A2D-7F1C6D539BA5}" srcOrd="1" destOrd="0" presId="urn:microsoft.com/office/officeart/2005/8/layout/orgChart1"/>
    <dgm:cxn modelId="{565566EC-CD3E-4F27-8F32-2969D8927EFE}" type="presParOf" srcId="{C5F41D6F-B6BF-48F9-AC54-58A34A2E5C00}" destId="{73A60C63-DBAD-4FFB-81A0-9DF5116F5C26}" srcOrd="1" destOrd="0" presId="urn:microsoft.com/office/officeart/2005/8/layout/orgChart1"/>
    <dgm:cxn modelId="{2CB9A33F-197D-495E-BDDB-F28DFDF8947E}" type="presParOf" srcId="{C5F41D6F-B6BF-48F9-AC54-58A34A2E5C00}" destId="{3F9F188D-583A-45D0-A404-DC7F28832147}" srcOrd="2" destOrd="0" presId="urn:microsoft.com/office/officeart/2005/8/layout/orgChart1"/>
    <dgm:cxn modelId="{E048E3CA-02AB-44C4-A07B-916519BF1DFE}" type="presParOf" srcId="{417E7E1C-510A-4F9D-A030-F8CBD51A006C}" destId="{2941EBEC-29A2-4645-BFEE-F2887B7CA99C}" srcOrd="2" destOrd="0" presId="urn:microsoft.com/office/officeart/2005/8/layout/orgChart1"/>
    <dgm:cxn modelId="{BE70D18C-4E46-4AF4-8D3D-93FDBFBB5285}" type="presParOf" srcId="{C88F7BD0-B0B4-442A-AD10-C5C5CFC35B98}" destId="{F36BE613-0CF1-45A6-8931-69E25F5686B3}" srcOrd="2" destOrd="0" presId="urn:microsoft.com/office/officeart/2005/8/layout/orgChart1"/>
    <dgm:cxn modelId="{F79179FD-CBB4-4FFE-B8FE-6BFDEAF2D391}" type="presParOf" srcId="{32B5E166-5D61-4322-BC0C-823142111A0C}" destId="{C2589597-8F33-45BF-B06C-630D3BB574E5}" srcOrd="2" destOrd="0" presId="urn:microsoft.com/office/officeart/2005/8/layout/orgChart1"/>
    <dgm:cxn modelId="{1950C2F7-C341-4CFA-A29C-BCD3F82021F0}" type="presParOf" srcId="{E452AF92-40B8-449F-8B20-61DB4B8B1CFB}" destId="{58EACE76-B5A9-4A77-95A9-1797E5A5357B}" srcOrd="4" destOrd="0" presId="urn:microsoft.com/office/officeart/2005/8/layout/orgChart1"/>
    <dgm:cxn modelId="{91602C74-1C6D-46DE-A78C-4A4389301B95}" type="presParOf" srcId="{58EACE76-B5A9-4A77-95A9-1797E5A5357B}" destId="{5109BF39-01F9-45DC-9652-B5A7AFC09058}" srcOrd="0" destOrd="0" presId="urn:microsoft.com/office/officeart/2005/8/layout/orgChart1"/>
    <dgm:cxn modelId="{5A6919A8-DA81-4622-9F4A-2EE18CC9315D}" type="presParOf" srcId="{5109BF39-01F9-45DC-9652-B5A7AFC09058}" destId="{7AB2AB54-19F2-4FD2-B9AF-CAB37D52670F}" srcOrd="0" destOrd="0" presId="urn:microsoft.com/office/officeart/2005/8/layout/orgChart1"/>
    <dgm:cxn modelId="{75A3A6CD-12B2-44A3-B631-1312582774F5}" type="presParOf" srcId="{5109BF39-01F9-45DC-9652-B5A7AFC09058}" destId="{EE4D6D4B-D38A-4870-A41D-0FC8D1ADD486}" srcOrd="1" destOrd="0" presId="urn:microsoft.com/office/officeart/2005/8/layout/orgChart1"/>
    <dgm:cxn modelId="{8ADA90FC-BFEE-480E-B794-7807595FCFFC}" type="presParOf" srcId="{58EACE76-B5A9-4A77-95A9-1797E5A5357B}" destId="{C15AE4E5-8016-45C6-88F8-29CBC6F938F7}" srcOrd="1" destOrd="0" presId="urn:microsoft.com/office/officeart/2005/8/layout/orgChart1"/>
    <dgm:cxn modelId="{14284EF3-202B-4745-B9E1-99534F4BAF56}" type="presParOf" srcId="{C15AE4E5-8016-45C6-88F8-29CBC6F938F7}" destId="{EECF947B-64A3-402F-8F95-A684B857023E}" srcOrd="0" destOrd="0" presId="urn:microsoft.com/office/officeart/2005/8/layout/orgChart1"/>
    <dgm:cxn modelId="{9F69E64F-0124-42DC-BDA1-0AC47463DF03}" type="presParOf" srcId="{C15AE4E5-8016-45C6-88F8-29CBC6F938F7}" destId="{053B7F80-0933-4409-8AB4-5B352D01EBB1}" srcOrd="1" destOrd="0" presId="urn:microsoft.com/office/officeart/2005/8/layout/orgChart1"/>
    <dgm:cxn modelId="{74C0D128-7BE4-4767-B05C-4C7FFF03DB21}" type="presParOf" srcId="{053B7F80-0933-4409-8AB4-5B352D01EBB1}" destId="{3F27D9CA-7B2B-43C6-A806-CC7ABC009584}" srcOrd="0" destOrd="0" presId="urn:microsoft.com/office/officeart/2005/8/layout/orgChart1"/>
    <dgm:cxn modelId="{FD014319-C745-4663-9BE9-0EB1765664FB}" type="presParOf" srcId="{3F27D9CA-7B2B-43C6-A806-CC7ABC009584}" destId="{0BAC1FF6-985C-4835-A9A2-C7139D4DCD59}" srcOrd="0" destOrd="0" presId="urn:microsoft.com/office/officeart/2005/8/layout/orgChart1"/>
    <dgm:cxn modelId="{F7B45CAD-4E14-4940-914C-E9A9A7A9EBC2}" type="presParOf" srcId="{3F27D9CA-7B2B-43C6-A806-CC7ABC009584}" destId="{BCCFE654-98E4-4D51-9FEC-6D1431AAE5AB}" srcOrd="1" destOrd="0" presId="urn:microsoft.com/office/officeart/2005/8/layout/orgChart1"/>
    <dgm:cxn modelId="{C67E7B35-7448-481C-AD6D-65A72D5A7950}" type="presParOf" srcId="{053B7F80-0933-4409-8AB4-5B352D01EBB1}" destId="{1D5BDF48-0E17-453F-A7CE-DF4BB95727AC}" srcOrd="1" destOrd="0" presId="urn:microsoft.com/office/officeart/2005/8/layout/orgChart1"/>
    <dgm:cxn modelId="{10A68FE0-81E2-42AC-9213-4DDC0F4DFE92}" type="presParOf" srcId="{053B7F80-0933-4409-8AB4-5B352D01EBB1}" destId="{DAC82F69-3EDD-449C-92FC-6E84144AFCC9}" srcOrd="2" destOrd="0" presId="urn:microsoft.com/office/officeart/2005/8/layout/orgChart1"/>
    <dgm:cxn modelId="{FF11D379-C45E-48EB-8390-0A7977F9DE63}" type="presParOf" srcId="{C15AE4E5-8016-45C6-88F8-29CBC6F938F7}" destId="{62711C9A-47E7-4341-A9EE-EE30A2958E7B}" srcOrd="2" destOrd="0" presId="urn:microsoft.com/office/officeart/2005/8/layout/orgChart1"/>
    <dgm:cxn modelId="{5AEB1E34-EB23-41E5-8385-B5DEBCDF10A6}" type="presParOf" srcId="{C15AE4E5-8016-45C6-88F8-29CBC6F938F7}" destId="{41911893-D690-410A-8589-57F1C4051A83}" srcOrd="3" destOrd="0" presId="urn:microsoft.com/office/officeart/2005/8/layout/orgChart1"/>
    <dgm:cxn modelId="{738FDC07-EA0F-4E68-977A-0BC0F068BB0E}" type="presParOf" srcId="{41911893-D690-410A-8589-57F1C4051A83}" destId="{05ABF064-D8E8-4110-8E56-107CC3E7EA13}" srcOrd="0" destOrd="0" presId="urn:microsoft.com/office/officeart/2005/8/layout/orgChart1"/>
    <dgm:cxn modelId="{0ED5A640-CEC8-4939-B819-BC4D20B44E89}" type="presParOf" srcId="{05ABF064-D8E8-4110-8E56-107CC3E7EA13}" destId="{929D4226-66DB-457E-9DA1-DC41BB687D0F}" srcOrd="0" destOrd="0" presId="urn:microsoft.com/office/officeart/2005/8/layout/orgChart1"/>
    <dgm:cxn modelId="{161599EE-004D-4FC5-ADF2-9E97D864D4BE}" type="presParOf" srcId="{05ABF064-D8E8-4110-8E56-107CC3E7EA13}" destId="{8AAB31F9-8F05-48C9-8D5D-64285615B6E5}" srcOrd="1" destOrd="0" presId="urn:microsoft.com/office/officeart/2005/8/layout/orgChart1"/>
    <dgm:cxn modelId="{97269555-08DF-4089-9FFE-6FCA0DCAE6D9}" type="presParOf" srcId="{41911893-D690-410A-8589-57F1C4051A83}" destId="{FECDD8D6-0632-4277-BDD2-C8D41252E0B8}" srcOrd="1" destOrd="0" presId="urn:microsoft.com/office/officeart/2005/8/layout/orgChart1"/>
    <dgm:cxn modelId="{DCD3F1F1-9961-400B-938A-A6557C03EE56}" type="presParOf" srcId="{41911893-D690-410A-8589-57F1C4051A83}" destId="{ABC6C1FC-4B0F-415E-A143-A25A67810E43}" srcOrd="2" destOrd="0" presId="urn:microsoft.com/office/officeart/2005/8/layout/orgChart1"/>
    <dgm:cxn modelId="{776F1575-57B6-45C0-B9F5-6F39AF6D1AB1}" type="presParOf" srcId="{58EACE76-B5A9-4A77-95A9-1797E5A5357B}" destId="{ED7C60B0-3DE0-42D2-B45D-BD6D572C4FF5}" srcOrd="2" destOrd="0" presId="urn:microsoft.com/office/officeart/2005/8/layout/orgChart1"/>
    <dgm:cxn modelId="{5B8D1B9C-C73D-45B0-BE13-25D3F9E71C30}" type="presParOf" srcId="{E452AF92-40B8-449F-8B20-61DB4B8B1CFB}" destId="{ECAF5A1C-D44E-456E-8067-9D2D127C7748}" srcOrd="5" destOrd="0" presId="urn:microsoft.com/office/officeart/2005/8/layout/orgChart1"/>
    <dgm:cxn modelId="{70CBDE6E-49FD-4B94-81E7-0270D630E1C5}" type="presParOf" srcId="{ECAF5A1C-D44E-456E-8067-9D2D127C7748}" destId="{6CE489C1-EACE-40DF-96CF-1D4C55D2032C}" srcOrd="0" destOrd="0" presId="urn:microsoft.com/office/officeart/2005/8/layout/orgChart1"/>
    <dgm:cxn modelId="{64E9D1DF-D35F-42C8-B404-D11B50657747}" type="presParOf" srcId="{6CE489C1-EACE-40DF-96CF-1D4C55D2032C}" destId="{67E7B1E1-8E9A-46F0-AFA3-0596D5DD5E88}" srcOrd="0" destOrd="0" presId="urn:microsoft.com/office/officeart/2005/8/layout/orgChart1"/>
    <dgm:cxn modelId="{825136DD-D0EA-4D4D-B51D-392814862A11}" type="presParOf" srcId="{6CE489C1-EACE-40DF-96CF-1D4C55D2032C}" destId="{7DE82186-8EB3-41B3-A22E-91C24F50EA9D}" srcOrd="1" destOrd="0" presId="urn:microsoft.com/office/officeart/2005/8/layout/orgChart1"/>
    <dgm:cxn modelId="{0D5FEE09-5CDF-40DE-BFE1-976692DB1136}" type="presParOf" srcId="{ECAF5A1C-D44E-456E-8067-9D2D127C7748}" destId="{EB0E6A9C-D444-4EE5-AFD4-18FC4DD46425}" srcOrd="1" destOrd="0" presId="urn:microsoft.com/office/officeart/2005/8/layout/orgChart1"/>
    <dgm:cxn modelId="{C37AD75D-D0B7-41B8-9F95-F3B86003E022}" type="presParOf" srcId="{EB0E6A9C-D444-4EE5-AFD4-18FC4DD46425}" destId="{103124E2-C0E8-4AAD-8E51-EFAEDF87BA52}" srcOrd="0" destOrd="0" presId="urn:microsoft.com/office/officeart/2005/8/layout/orgChart1"/>
    <dgm:cxn modelId="{0F116A13-039B-45E3-92CE-52D603436437}" type="presParOf" srcId="{EB0E6A9C-D444-4EE5-AFD4-18FC4DD46425}" destId="{58570543-4C03-4818-97CB-82B29DF2110E}" srcOrd="1" destOrd="0" presId="urn:microsoft.com/office/officeart/2005/8/layout/orgChart1"/>
    <dgm:cxn modelId="{4CB1B3C7-65BC-4964-AEEF-CD8D968E2E43}" type="presParOf" srcId="{58570543-4C03-4818-97CB-82B29DF2110E}" destId="{75449AC8-A8D5-4E02-B35E-777E722F0FF3}" srcOrd="0" destOrd="0" presId="urn:microsoft.com/office/officeart/2005/8/layout/orgChart1"/>
    <dgm:cxn modelId="{295B75F3-4B6E-489F-A98A-CA34963F52CC}" type="presParOf" srcId="{75449AC8-A8D5-4E02-B35E-777E722F0FF3}" destId="{9F7394A9-DBCA-4F22-81A1-C6ED34C35F73}" srcOrd="0" destOrd="0" presId="urn:microsoft.com/office/officeart/2005/8/layout/orgChart1"/>
    <dgm:cxn modelId="{25B252F7-846C-45DC-BC8B-610B79EBCF0D}" type="presParOf" srcId="{75449AC8-A8D5-4E02-B35E-777E722F0FF3}" destId="{7C2DE4EE-0F2A-49E5-8E71-C079D50FFEB9}" srcOrd="1" destOrd="0" presId="urn:microsoft.com/office/officeart/2005/8/layout/orgChart1"/>
    <dgm:cxn modelId="{828EFF73-52B3-4931-8990-CA715B6B265F}" type="presParOf" srcId="{58570543-4C03-4818-97CB-82B29DF2110E}" destId="{B8B923E6-5B6F-4E98-98A1-8BD3F76EFEAF}" srcOrd="1" destOrd="0" presId="urn:microsoft.com/office/officeart/2005/8/layout/orgChart1"/>
    <dgm:cxn modelId="{55B8C742-1A78-4C53-9F42-951725A4CB7D}" type="presParOf" srcId="{B8B923E6-5B6F-4E98-98A1-8BD3F76EFEAF}" destId="{C29C964C-BC68-435A-B267-DFCA0579BF7F}" srcOrd="0" destOrd="0" presId="urn:microsoft.com/office/officeart/2005/8/layout/orgChart1"/>
    <dgm:cxn modelId="{72EDA4DE-516D-4063-8BE2-AD0E2256CAB4}" type="presParOf" srcId="{B8B923E6-5B6F-4E98-98A1-8BD3F76EFEAF}" destId="{E8A5256B-9C65-4B64-8D27-24E68F2352CD}" srcOrd="1" destOrd="0" presId="urn:microsoft.com/office/officeart/2005/8/layout/orgChart1"/>
    <dgm:cxn modelId="{BC922079-9D85-4649-AFA9-02943210B1C2}" type="presParOf" srcId="{E8A5256B-9C65-4B64-8D27-24E68F2352CD}" destId="{060F5244-CE8C-496F-BD0E-A499BD63DE46}" srcOrd="0" destOrd="0" presId="urn:microsoft.com/office/officeart/2005/8/layout/orgChart1"/>
    <dgm:cxn modelId="{64CCEDE2-8E7B-4F6A-BDFA-B6448FCF977C}" type="presParOf" srcId="{060F5244-CE8C-496F-BD0E-A499BD63DE46}" destId="{C3254BAB-80D0-4304-8B0D-7CCD0BBE1BEF}" srcOrd="0" destOrd="0" presId="urn:microsoft.com/office/officeart/2005/8/layout/orgChart1"/>
    <dgm:cxn modelId="{309EAB18-0FD2-4D07-9673-5B255B4196B8}" type="presParOf" srcId="{060F5244-CE8C-496F-BD0E-A499BD63DE46}" destId="{6035A55D-B340-46DC-8F20-F5B0EF65937E}" srcOrd="1" destOrd="0" presId="urn:microsoft.com/office/officeart/2005/8/layout/orgChart1"/>
    <dgm:cxn modelId="{999154CC-FA9D-45FA-9103-303363DBB3F7}" type="presParOf" srcId="{E8A5256B-9C65-4B64-8D27-24E68F2352CD}" destId="{491EF7FE-025F-4581-BF78-D32B861A0A36}" srcOrd="1" destOrd="0" presId="urn:microsoft.com/office/officeart/2005/8/layout/orgChart1"/>
    <dgm:cxn modelId="{3AA046C3-AFBE-4912-BAD9-D2CAAD9BE096}" type="presParOf" srcId="{E8A5256B-9C65-4B64-8D27-24E68F2352CD}" destId="{477D0328-1CBE-43FF-86A8-5C37658ED8CA}" srcOrd="2" destOrd="0" presId="urn:microsoft.com/office/officeart/2005/8/layout/orgChart1"/>
    <dgm:cxn modelId="{3D05518A-A4FE-49B7-83BE-BDF24CCE41B8}" type="presParOf" srcId="{B8B923E6-5B6F-4E98-98A1-8BD3F76EFEAF}" destId="{9595916F-45A1-422F-A0A3-F7F4DDA2AB45}" srcOrd="2" destOrd="0" presId="urn:microsoft.com/office/officeart/2005/8/layout/orgChart1"/>
    <dgm:cxn modelId="{2A07E00D-6A6F-4278-AD67-6DE443D0163E}" type="presParOf" srcId="{B8B923E6-5B6F-4E98-98A1-8BD3F76EFEAF}" destId="{C7500BEB-9B48-4078-B999-CC4F368E7958}" srcOrd="3" destOrd="0" presId="urn:microsoft.com/office/officeart/2005/8/layout/orgChart1"/>
    <dgm:cxn modelId="{68A28CDE-4198-4816-8A81-BB76708FBC1C}" type="presParOf" srcId="{C7500BEB-9B48-4078-B999-CC4F368E7958}" destId="{124FE0CC-8AAC-4FDE-9236-5E2A48C9BD70}" srcOrd="0" destOrd="0" presId="urn:microsoft.com/office/officeart/2005/8/layout/orgChart1"/>
    <dgm:cxn modelId="{D626EE9E-85C7-4B55-ACB7-6144B6291A89}" type="presParOf" srcId="{124FE0CC-8AAC-4FDE-9236-5E2A48C9BD70}" destId="{D444A49E-A7A4-483A-9960-E7BCC12C3846}" srcOrd="0" destOrd="0" presId="urn:microsoft.com/office/officeart/2005/8/layout/orgChart1"/>
    <dgm:cxn modelId="{6803B04B-A7AF-4E67-A4FB-4EF2AC9CD112}" type="presParOf" srcId="{124FE0CC-8AAC-4FDE-9236-5E2A48C9BD70}" destId="{2FEFEFAF-F34E-4356-89BF-36477DE64961}" srcOrd="1" destOrd="0" presId="urn:microsoft.com/office/officeart/2005/8/layout/orgChart1"/>
    <dgm:cxn modelId="{50884634-3A29-4E9F-9C2F-AB999ED3B41A}" type="presParOf" srcId="{C7500BEB-9B48-4078-B999-CC4F368E7958}" destId="{81E6A987-E7FF-4557-AD9B-11FBD5816B48}" srcOrd="1" destOrd="0" presId="urn:microsoft.com/office/officeart/2005/8/layout/orgChart1"/>
    <dgm:cxn modelId="{710EB953-F705-4220-8306-0B99DC7FA983}" type="presParOf" srcId="{C7500BEB-9B48-4078-B999-CC4F368E7958}" destId="{EEE8C801-E703-43F0-B8D3-EEEDAE937614}" srcOrd="2" destOrd="0" presId="urn:microsoft.com/office/officeart/2005/8/layout/orgChart1"/>
    <dgm:cxn modelId="{5C123D51-F5DF-4DC7-98EA-89D57E3F050E}" type="presParOf" srcId="{B8B923E6-5B6F-4E98-98A1-8BD3F76EFEAF}" destId="{1CCD02E5-5957-4431-BEC8-8DA4A1B54399}" srcOrd="4" destOrd="0" presId="urn:microsoft.com/office/officeart/2005/8/layout/orgChart1"/>
    <dgm:cxn modelId="{8CCDF513-B8B6-4F24-B758-7C44661D34D5}" type="presParOf" srcId="{B8B923E6-5B6F-4E98-98A1-8BD3F76EFEAF}" destId="{45E6B074-2518-4F0A-970C-DE67E361AC45}" srcOrd="5" destOrd="0" presId="urn:microsoft.com/office/officeart/2005/8/layout/orgChart1"/>
    <dgm:cxn modelId="{4213836A-7AA5-493C-8688-705BD052CE95}" type="presParOf" srcId="{45E6B074-2518-4F0A-970C-DE67E361AC45}" destId="{CC5B2300-3F1C-4A1E-B725-1E1AAC024A56}" srcOrd="0" destOrd="0" presId="urn:microsoft.com/office/officeart/2005/8/layout/orgChart1"/>
    <dgm:cxn modelId="{5ECC6388-A7D6-4096-9DA3-4B8FF5D37AB4}" type="presParOf" srcId="{CC5B2300-3F1C-4A1E-B725-1E1AAC024A56}" destId="{39E78AED-CF7E-4F5A-B631-A1CADF4B2D01}" srcOrd="0" destOrd="0" presId="urn:microsoft.com/office/officeart/2005/8/layout/orgChart1"/>
    <dgm:cxn modelId="{38C3CDBE-8B7B-4E5B-B037-9EC450666E54}" type="presParOf" srcId="{CC5B2300-3F1C-4A1E-B725-1E1AAC024A56}" destId="{DF1DD116-E323-4AE1-BE1B-C2BED6B05026}" srcOrd="1" destOrd="0" presId="urn:microsoft.com/office/officeart/2005/8/layout/orgChart1"/>
    <dgm:cxn modelId="{06E397DA-1DB8-4044-8FE5-988DB94A63CF}" type="presParOf" srcId="{45E6B074-2518-4F0A-970C-DE67E361AC45}" destId="{E19F5E0F-E751-4219-833E-7CD246258D6A}" srcOrd="1" destOrd="0" presId="urn:microsoft.com/office/officeart/2005/8/layout/orgChart1"/>
    <dgm:cxn modelId="{1F6ECDF8-08D1-4525-8987-74E0027330E1}" type="presParOf" srcId="{45E6B074-2518-4F0A-970C-DE67E361AC45}" destId="{39874C5B-7A1B-4AB1-8A9F-023736BEE468}" srcOrd="2" destOrd="0" presId="urn:microsoft.com/office/officeart/2005/8/layout/orgChart1"/>
    <dgm:cxn modelId="{C35CCAA6-1850-4A4E-8C27-394391C81B75}" type="presParOf" srcId="{58570543-4C03-4818-97CB-82B29DF2110E}" destId="{2AA7DC07-2ECB-4209-BAE0-9FF9F9FB3344}" srcOrd="2" destOrd="0" presId="urn:microsoft.com/office/officeart/2005/8/layout/orgChart1"/>
    <dgm:cxn modelId="{E7AE6EF1-E4DD-456B-B0ED-4CE4C19EBEFE}" type="presParOf" srcId="{EB0E6A9C-D444-4EE5-AFD4-18FC4DD46425}" destId="{34DCF055-8A4E-42B6-AFD6-B36B97776951}" srcOrd="2" destOrd="0" presId="urn:microsoft.com/office/officeart/2005/8/layout/orgChart1"/>
    <dgm:cxn modelId="{D67C4114-153F-4A30-8B80-A25DD836F23E}" type="presParOf" srcId="{EB0E6A9C-D444-4EE5-AFD4-18FC4DD46425}" destId="{B76EEA82-6D99-46F8-90B8-E9E15014BBE3}" srcOrd="3" destOrd="0" presId="urn:microsoft.com/office/officeart/2005/8/layout/orgChart1"/>
    <dgm:cxn modelId="{4B382791-4912-42CF-B2AD-8FEE5D6E01BE}" type="presParOf" srcId="{B76EEA82-6D99-46F8-90B8-E9E15014BBE3}" destId="{D1F1423A-83A9-45C2-9A2E-ECC2355E42B1}" srcOrd="0" destOrd="0" presId="urn:microsoft.com/office/officeart/2005/8/layout/orgChart1"/>
    <dgm:cxn modelId="{302E06BD-C869-4EB6-9387-F3C5047E6962}" type="presParOf" srcId="{D1F1423A-83A9-45C2-9A2E-ECC2355E42B1}" destId="{5AA86F8B-7B90-4719-BE74-491E450AEF6F}" srcOrd="0" destOrd="0" presId="urn:microsoft.com/office/officeart/2005/8/layout/orgChart1"/>
    <dgm:cxn modelId="{DDF9700C-F5E1-440D-9FA5-188B786B7043}" type="presParOf" srcId="{D1F1423A-83A9-45C2-9A2E-ECC2355E42B1}" destId="{57C45385-B4F5-4D43-9C43-A511AE2EEBD5}" srcOrd="1" destOrd="0" presId="urn:microsoft.com/office/officeart/2005/8/layout/orgChart1"/>
    <dgm:cxn modelId="{D5BDC907-3344-47A0-8563-2E20AE893498}" type="presParOf" srcId="{B76EEA82-6D99-46F8-90B8-E9E15014BBE3}" destId="{5362EF74-FF24-4411-8A51-F8C50738895D}" srcOrd="1" destOrd="0" presId="urn:microsoft.com/office/officeart/2005/8/layout/orgChart1"/>
    <dgm:cxn modelId="{667E7403-6F76-4C66-8B2F-4C736478799F}" type="presParOf" srcId="{5362EF74-FF24-4411-8A51-F8C50738895D}" destId="{75D44EA9-AD3A-4661-A9BC-D122FAD5C5ED}" srcOrd="0" destOrd="0" presId="urn:microsoft.com/office/officeart/2005/8/layout/orgChart1"/>
    <dgm:cxn modelId="{9A02BC50-E81E-4A29-8974-F886A6D097AD}" type="presParOf" srcId="{5362EF74-FF24-4411-8A51-F8C50738895D}" destId="{70478261-C4DC-459E-BD02-C574C293FE1B}" srcOrd="1" destOrd="0" presId="urn:microsoft.com/office/officeart/2005/8/layout/orgChart1"/>
    <dgm:cxn modelId="{E7F216E1-46A3-4C9D-A330-24860B6D87BB}" type="presParOf" srcId="{70478261-C4DC-459E-BD02-C574C293FE1B}" destId="{36AF7119-E6F0-4140-BCE1-F1EE45F733BA}" srcOrd="0" destOrd="0" presId="urn:microsoft.com/office/officeart/2005/8/layout/orgChart1"/>
    <dgm:cxn modelId="{2170D450-ACE4-4814-A113-4513B61B095F}" type="presParOf" srcId="{36AF7119-E6F0-4140-BCE1-F1EE45F733BA}" destId="{471869A0-ADF2-44ED-848B-D9045E9635BA}" srcOrd="0" destOrd="0" presId="urn:microsoft.com/office/officeart/2005/8/layout/orgChart1"/>
    <dgm:cxn modelId="{7CB41913-17B9-4A52-8DFF-9DF6711F504E}" type="presParOf" srcId="{36AF7119-E6F0-4140-BCE1-F1EE45F733BA}" destId="{4318FBBD-17AF-42F6-ABC3-F94DE5CC4242}" srcOrd="1" destOrd="0" presId="urn:microsoft.com/office/officeart/2005/8/layout/orgChart1"/>
    <dgm:cxn modelId="{7A736420-3696-4906-B03C-0AF80A4FF650}" type="presParOf" srcId="{70478261-C4DC-459E-BD02-C574C293FE1B}" destId="{5F385F0C-29FF-4C4F-A70F-80A413465D98}" srcOrd="1" destOrd="0" presId="urn:microsoft.com/office/officeart/2005/8/layout/orgChart1"/>
    <dgm:cxn modelId="{D219521E-4096-43FB-BDAB-E1A3522737B1}" type="presParOf" srcId="{70478261-C4DC-459E-BD02-C574C293FE1B}" destId="{63511B34-2EDA-4482-B7E7-FB7336E8D4F2}" srcOrd="2" destOrd="0" presId="urn:microsoft.com/office/officeart/2005/8/layout/orgChart1"/>
    <dgm:cxn modelId="{B5F17ACE-CACC-4CC5-9BE2-E1BF0B247E13}" type="presParOf" srcId="{5362EF74-FF24-4411-8A51-F8C50738895D}" destId="{6CD064EA-ACBC-48A3-ADE0-C88FF9C02D32}" srcOrd="2" destOrd="0" presId="urn:microsoft.com/office/officeart/2005/8/layout/orgChart1"/>
    <dgm:cxn modelId="{2281D72C-8B90-4505-8F29-B93B1501E391}" type="presParOf" srcId="{5362EF74-FF24-4411-8A51-F8C50738895D}" destId="{F6C3AC95-4C2F-415A-9588-C77C097792D7}" srcOrd="3" destOrd="0" presId="urn:microsoft.com/office/officeart/2005/8/layout/orgChart1"/>
    <dgm:cxn modelId="{06FC4D67-4D96-4EBD-9CD7-4B0F24F87C52}" type="presParOf" srcId="{F6C3AC95-4C2F-415A-9588-C77C097792D7}" destId="{8213EF41-D699-4755-8B8F-D690E7A21F0D}" srcOrd="0" destOrd="0" presId="urn:microsoft.com/office/officeart/2005/8/layout/orgChart1"/>
    <dgm:cxn modelId="{91D5572E-4D51-4B92-B73B-85BEBEDF1DFD}" type="presParOf" srcId="{8213EF41-D699-4755-8B8F-D690E7A21F0D}" destId="{E97679A0-E594-469D-804C-50114467943C}" srcOrd="0" destOrd="0" presId="urn:microsoft.com/office/officeart/2005/8/layout/orgChart1"/>
    <dgm:cxn modelId="{490AB5A1-8FF6-4E4E-8E59-5FEB1C832CD3}" type="presParOf" srcId="{8213EF41-D699-4755-8B8F-D690E7A21F0D}" destId="{E45FB3C9-BD3E-4C2C-8CFF-D022D468F619}" srcOrd="1" destOrd="0" presId="urn:microsoft.com/office/officeart/2005/8/layout/orgChart1"/>
    <dgm:cxn modelId="{B956E73F-82E5-487B-A43B-1FCBA2E2EBFD}" type="presParOf" srcId="{F6C3AC95-4C2F-415A-9588-C77C097792D7}" destId="{B59308DD-6252-4392-B147-F9E4BB5FC4CA}" srcOrd="1" destOrd="0" presId="urn:microsoft.com/office/officeart/2005/8/layout/orgChart1"/>
    <dgm:cxn modelId="{73A60B34-D8FF-4058-A278-978826A09A72}" type="presParOf" srcId="{F6C3AC95-4C2F-415A-9588-C77C097792D7}" destId="{17843604-8D3F-42B8-834A-33E8322C5A02}" srcOrd="2" destOrd="0" presId="urn:microsoft.com/office/officeart/2005/8/layout/orgChart1"/>
    <dgm:cxn modelId="{13225B8B-D702-4267-BDCC-99FDBF7882B0}" type="presParOf" srcId="{5362EF74-FF24-4411-8A51-F8C50738895D}" destId="{30A298F8-6B51-4E39-8D9C-05A4927133B6}" srcOrd="4" destOrd="0" presId="urn:microsoft.com/office/officeart/2005/8/layout/orgChart1"/>
    <dgm:cxn modelId="{BBC3335E-CFB7-4A50-8CAC-FC8A33C1756C}" type="presParOf" srcId="{5362EF74-FF24-4411-8A51-F8C50738895D}" destId="{5818C03C-5EFC-4F8F-82BC-FB5AB3634504}" srcOrd="5" destOrd="0" presId="urn:microsoft.com/office/officeart/2005/8/layout/orgChart1"/>
    <dgm:cxn modelId="{A0BC7173-4B71-4F5D-963D-5F10DF5DEFA6}" type="presParOf" srcId="{5818C03C-5EFC-4F8F-82BC-FB5AB3634504}" destId="{03E636C5-129B-4F16-9087-A1E65B6C46BB}" srcOrd="0" destOrd="0" presId="urn:microsoft.com/office/officeart/2005/8/layout/orgChart1"/>
    <dgm:cxn modelId="{7BB7A989-84D5-43FC-81E6-7B961511A7BF}" type="presParOf" srcId="{03E636C5-129B-4F16-9087-A1E65B6C46BB}" destId="{94241428-AB32-46CC-AEEB-CA800C287C25}" srcOrd="0" destOrd="0" presId="urn:microsoft.com/office/officeart/2005/8/layout/orgChart1"/>
    <dgm:cxn modelId="{4D819F62-3812-47D0-9C40-A8085F598188}" type="presParOf" srcId="{03E636C5-129B-4F16-9087-A1E65B6C46BB}" destId="{9AD7C261-D1F9-4AEB-8EB3-E2DF7206A7C3}" srcOrd="1" destOrd="0" presId="urn:microsoft.com/office/officeart/2005/8/layout/orgChart1"/>
    <dgm:cxn modelId="{4F205752-2663-4F43-9FF4-000981E1EEE8}" type="presParOf" srcId="{5818C03C-5EFC-4F8F-82BC-FB5AB3634504}" destId="{DC025E39-6843-4398-9DF7-A42FE66251CF}" srcOrd="1" destOrd="0" presId="urn:microsoft.com/office/officeart/2005/8/layout/orgChart1"/>
    <dgm:cxn modelId="{5759D3F9-3BDC-40DD-AA1F-13A61F306F37}" type="presParOf" srcId="{5818C03C-5EFC-4F8F-82BC-FB5AB3634504}" destId="{8D45CDEA-5BAF-4D57-987F-D68643DFA56A}" srcOrd="2" destOrd="0" presId="urn:microsoft.com/office/officeart/2005/8/layout/orgChart1"/>
    <dgm:cxn modelId="{9C5B2A9A-983A-4B7A-A129-612604D3AFDB}" type="presParOf" srcId="{5362EF74-FF24-4411-8A51-F8C50738895D}" destId="{68DCB6C6-ADAD-4817-B109-9899994A3933}" srcOrd="6" destOrd="0" presId="urn:microsoft.com/office/officeart/2005/8/layout/orgChart1"/>
    <dgm:cxn modelId="{6C66C449-3A3F-4500-8AF1-E6616E2BB191}" type="presParOf" srcId="{5362EF74-FF24-4411-8A51-F8C50738895D}" destId="{FACCFCE6-061A-4C74-A46C-E6DB01505B66}" srcOrd="7" destOrd="0" presId="urn:microsoft.com/office/officeart/2005/8/layout/orgChart1"/>
    <dgm:cxn modelId="{B729D5F7-6587-4AC3-A1D2-C73B27CD898C}" type="presParOf" srcId="{FACCFCE6-061A-4C74-A46C-E6DB01505B66}" destId="{9BAE43D1-50C9-478F-8B7D-F4354EC6DBE2}" srcOrd="0" destOrd="0" presId="urn:microsoft.com/office/officeart/2005/8/layout/orgChart1"/>
    <dgm:cxn modelId="{7C9B54B8-DE16-4ADB-8450-D490803AE831}" type="presParOf" srcId="{9BAE43D1-50C9-478F-8B7D-F4354EC6DBE2}" destId="{F0503B45-4160-49AA-9C38-C7BEBDAF267E}" srcOrd="0" destOrd="0" presId="urn:microsoft.com/office/officeart/2005/8/layout/orgChart1"/>
    <dgm:cxn modelId="{B1836ED4-85B9-42E9-86E9-A20BCE2134B5}" type="presParOf" srcId="{9BAE43D1-50C9-478F-8B7D-F4354EC6DBE2}" destId="{A4BD0315-B803-44C6-9D90-92AB2FCAF1BE}" srcOrd="1" destOrd="0" presId="urn:microsoft.com/office/officeart/2005/8/layout/orgChart1"/>
    <dgm:cxn modelId="{FA3D8D3E-4665-40FB-9F5C-7F4193B2BD57}" type="presParOf" srcId="{FACCFCE6-061A-4C74-A46C-E6DB01505B66}" destId="{B54AD963-967C-419A-A278-2FC3AAE1EF59}" srcOrd="1" destOrd="0" presId="urn:microsoft.com/office/officeart/2005/8/layout/orgChart1"/>
    <dgm:cxn modelId="{830DB403-CF28-4003-AA6B-F06E1E2008D8}" type="presParOf" srcId="{FACCFCE6-061A-4C74-A46C-E6DB01505B66}" destId="{7D67E500-B8C5-4B4D-8F1F-665E484B7C2A}" srcOrd="2" destOrd="0" presId="urn:microsoft.com/office/officeart/2005/8/layout/orgChart1"/>
    <dgm:cxn modelId="{AFC879AF-200D-4589-B6EB-0CBB76B2FB63}" type="presParOf" srcId="{B76EEA82-6D99-46F8-90B8-E9E15014BBE3}" destId="{B19824EC-2CC9-451E-A699-23A1E574D079}" srcOrd="2" destOrd="0" presId="urn:microsoft.com/office/officeart/2005/8/layout/orgChart1"/>
    <dgm:cxn modelId="{A22F81F3-25FA-47A8-9063-27EC7EED6513}" type="presParOf" srcId="{EB0E6A9C-D444-4EE5-AFD4-18FC4DD46425}" destId="{3BC5105A-A4E9-42E4-920D-67ACCC5A8DFF}" srcOrd="4" destOrd="0" presId="urn:microsoft.com/office/officeart/2005/8/layout/orgChart1"/>
    <dgm:cxn modelId="{310AF378-F635-42B8-8356-46738556B3ED}" type="presParOf" srcId="{EB0E6A9C-D444-4EE5-AFD4-18FC4DD46425}" destId="{8C703946-4042-4841-948C-1200A179ED0B}" srcOrd="5" destOrd="0" presId="urn:microsoft.com/office/officeart/2005/8/layout/orgChart1"/>
    <dgm:cxn modelId="{686843A2-7960-4A74-8330-CE59BE517197}" type="presParOf" srcId="{8C703946-4042-4841-948C-1200A179ED0B}" destId="{6A9FEAED-F932-47F4-88F7-80E7232AB648}" srcOrd="0" destOrd="0" presId="urn:microsoft.com/office/officeart/2005/8/layout/orgChart1"/>
    <dgm:cxn modelId="{151D87C5-8FD6-4BCF-A18C-D3AFD0EBF597}" type="presParOf" srcId="{6A9FEAED-F932-47F4-88F7-80E7232AB648}" destId="{CA580A7A-27C3-46F0-BC4A-77898F6540FF}" srcOrd="0" destOrd="0" presId="urn:microsoft.com/office/officeart/2005/8/layout/orgChart1"/>
    <dgm:cxn modelId="{8D8373DB-7838-4174-AA22-42F7E2C89A49}" type="presParOf" srcId="{6A9FEAED-F932-47F4-88F7-80E7232AB648}" destId="{F406BD9D-5326-4A66-A40D-502EB17FAEF5}" srcOrd="1" destOrd="0" presId="urn:microsoft.com/office/officeart/2005/8/layout/orgChart1"/>
    <dgm:cxn modelId="{B6BB2094-A074-4130-80D0-47722B51BD02}" type="presParOf" srcId="{8C703946-4042-4841-948C-1200A179ED0B}" destId="{54DA5CC3-1418-40B5-AEED-C0A1CBE30780}" srcOrd="1" destOrd="0" presId="urn:microsoft.com/office/officeart/2005/8/layout/orgChart1"/>
    <dgm:cxn modelId="{BD72BE58-9D96-4FD1-93A9-BA6511BD4E1E}" type="presParOf" srcId="{8C703946-4042-4841-948C-1200A179ED0B}" destId="{1D69F444-33D5-4330-A528-A3071C2BC40E}" srcOrd="2" destOrd="0" presId="urn:microsoft.com/office/officeart/2005/8/layout/orgChart1"/>
    <dgm:cxn modelId="{DE477357-C7BF-48D7-8BF4-5D59E1A2BF57}" type="presParOf" srcId="{EB0E6A9C-D444-4EE5-AFD4-18FC4DD46425}" destId="{77A0CAFA-2A1F-41AA-B431-51613CE26F02}" srcOrd="6" destOrd="0" presId="urn:microsoft.com/office/officeart/2005/8/layout/orgChart1"/>
    <dgm:cxn modelId="{8B4B0912-0C59-4725-B95C-E74F9AE62444}" type="presParOf" srcId="{EB0E6A9C-D444-4EE5-AFD4-18FC4DD46425}" destId="{13A57650-12BF-4618-8E9C-3F3730A91AF7}" srcOrd="7" destOrd="0" presId="urn:microsoft.com/office/officeart/2005/8/layout/orgChart1"/>
    <dgm:cxn modelId="{1BABFA8E-DB55-494F-8D15-E2D533DBC6B6}" type="presParOf" srcId="{13A57650-12BF-4618-8E9C-3F3730A91AF7}" destId="{5D3C4FCA-1C60-4E7C-8D9D-89EC2552A19A}" srcOrd="0" destOrd="0" presId="urn:microsoft.com/office/officeart/2005/8/layout/orgChart1"/>
    <dgm:cxn modelId="{CD2DBD02-FAB6-4A68-947A-2B02A210ADB1}" type="presParOf" srcId="{5D3C4FCA-1C60-4E7C-8D9D-89EC2552A19A}" destId="{5101E287-9D59-4189-984E-95B6DDA3D0C9}" srcOrd="0" destOrd="0" presId="urn:microsoft.com/office/officeart/2005/8/layout/orgChart1"/>
    <dgm:cxn modelId="{0F6577F7-E792-4B79-A714-C8AA6D60F902}" type="presParOf" srcId="{5D3C4FCA-1C60-4E7C-8D9D-89EC2552A19A}" destId="{D91CA7BF-A89E-41EB-BDB8-CBD93E6D41B9}" srcOrd="1" destOrd="0" presId="urn:microsoft.com/office/officeart/2005/8/layout/orgChart1"/>
    <dgm:cxn modelId="{D12C1046-59E6-4A29-AADF-D50C6128EFBA}" type="presParOf" srcId="{13A57650-12BF-4618-8E9C-3F3730A91AF7}" destId="{42D9515F-82EF-4252-91A3-DAA1C5805CDC}" srcOrd="1" destOrd="0" presId="urn:microsoft.com/office/officeart/2005/8/layout/orgChart1"/>
    <dgm:cxn modelId="{0F835ED7-E925-42D7-86C1-12F256B25E31}" type="presParOf" srcId="{13A57650-12BF-4618-8E9C-3F3730A91AF7}" destId="{EAB5744E-F879-4D2F-93DA-9377A8DBC6D6}" srcOrd="2" destOrd="0" presId="urn:microsoft.com/office/officeart/2005/8/layout/orgChart1"/>
    <dgm:cxn modelId="{0C8C71DA-422C-4119-BDDC-0F617C40DDD1}" type="presParOf" srcId="{ECAF5A1C-D44E-456E-8067-9D2D127C7748}" destId="{CD9C73C7-30B4-4D8B-93E8-CB3F52D62A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0CAFA-2A1F-41AA-B431-51613CE26F02}">
      <dsp:nvSpPr>
        <dsp:cNvPr id="0" name=""/>
        <dsp:cNvSpPr/>
      </dsp:nvSpPr>
      <dsp:spPr>
        <a:xfrm>
          <a:off x="7362134" y="1136959"/>
          <a:ext cx="525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525290" y="76108"/>
              </a:lnTo>
              <a:lnTo>
                <a:pt x="52529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5105A-A4E9-42E4-920D-67ACCC5A8DFF}">
      <dsp:nvSpPr>
        <dsp:cNvPr id="0" name=""/>
        <dsp:cNvSpPr/>
      </dsp:nvSpPr>
      <dsp:spPr>
        <a:xfrm>
          <a:off x="7316414" y="113695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6108"/>
              </a:lnTo>
              <a:lnTo>
                <a:pt x="106875" y="76108"/>
              </a:lnTo>
              <a:lnTo>
                <a:pt x="106875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CB6C6-ADAD-4817-B109-9899994A3933}">
      <dsp:nvSpPr>
        <dsp:cNvPr id="0" name=""/>
        <dsp:cNvSpPr/>
      </dsp:nvSpPr>
      <dsp:spPr>
        <a:xfrm>
          <a:off x="6911609" y="1388165"/>
          <a:ext cx="91440" cy="848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8904"/>
              </a:lnTo>
              <a:lnTo>
                <a:pt x="89132" y="848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298F8-6B51-4E39-8D9C-05A4927133B6}">
      <dsp:nvSpPr>
        <dsp:cNvPr id="0" name=""/>
        <dsp:cNvSpPr/>
      </dsp:nvSpPr>
      <dsp:spPr>
        <a:xfrm>
          <a:off x="6911609" y="1388165"/>
          <a:ext cx="91440" cy="643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418"/>
              </a:lnTo>
              <a:lnTo>
                <a:pt x="89132" y="6434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064EA-ACBC-48A3-ADE0-C88FF9C02D32}">
      <dsp:nvSpPr>
        <dsp:cNvPr id="0" name=""/>
        <dsp:cNvSpPr/>
      </dsp:nvSpPr>
      <dsp:spPr>
        <a:xfrm>
          <a:off x="6911609" y="1388165"/>
          <a:ext cx="91440" cy="4379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933"/>
              </a:lnTo>
              <a:lnTo>
                <a:pt x="89132" y="437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44EA9-AD3A-4661-A9BC-D122FAD5C5ED}">
      <dsp:nvSpPr>
        <dsp:cNvPr id="0" name=""/>
        <dsp:cNvSpPr/>
      </dsp:nvSpPr>
      <dsp:spPr>
        <a:xfrm>
          <a:off x="6911609" y="1388165"/>
          <a:ext cx="91440" cy="1827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89"/>
              </a:lnTo>
              <a:lnTo>
                <a:pt x="89132" y="18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F055-8A4E-42B6-AFD6-B36B97776951}">
      <dsp:nvSpPr>
        <dsp:cNvPr id="0" name=""/>
        <dsp:cNvSpPr/>
      </dsp:nvSpPr>
      <dsp:spPr>
        <a:xfrm>
          <a:off x="7073095" y="1136959"/>
          <a:ext cx="289038" cy="91440"/>
        </a:xfrm>
        <a:custGeom>
          <a:avLst/>
          <a:gdLst/>
          <a:ahLst/>
          <a:cxnLst/>
          <a:rect l="0" t="0" r="0" b="0"/>
          <a:pathLst>
            <a:path>
              <a:moveTo>
                <a:pt x="289038" y="45720"/>
              </a:moveTo>
              <a:lnTo>
                <a:pt x="289038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D02E5-5957-4431-BEC8-8DA4A1B54399}">
      <dsp:nvSpPr>
        <dsp:cNvPr id="0" name=""/>
        <dsp:cNvSpPr/>
      </dsp:nvSpPr>
      <dsp:spPr>
        <a:xfrm>
          <a:off x="6561415" y="1388165"/>
          <a:ext cx="91440" cy="544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102"/>
              </a:lnTo>
              <a:lnTo>
                <a:pt x="89132" y="5441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5916F-45A1-422F-A0A3-F7F4DDA2AB45}">
      <dsp:nvSpPr>
        <dsp:cNvPr id="0" name=""/>
        <dsp:cNvSpPr/>
      </dsp:nvSpPr>
      <dsp:spPr>
        <a:xfrm>
          <a:off x="6561415" y="1388165"/>
          <a:ext cx="91440" cy="338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617"/>
              </a:lnTo>
              <a:lnTo>
                <a:pt x="89132" y="3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C964C-BC68-435A-B267-DFCA0579BF7F}">
      <dsp:nvSpPr>
        <dsp:cNvPr id="0" name=""/>
        <dsp:cNvSpPr/>
      </dsp:nvSpPr>
      <dsp:spPr>
        <a:xfrm>
          <a:off x="6561415" y="1388165"/>
          <a:ext cx="91440" cy="133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31"/>
              </a:lnTo>
              <a:lnTo>
                <a:pt x="89132" y="133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124E2-C0E8-4AAD-8E51-EFAEDF87BA52}">
      <dsp:nvSpPr>
        <dsp:cNvPr id="0" name=""/>
        <dsp:cNvSpPr/>
      </dsp:nvSpPr>
      <dsp:spPr>
        <a:xfrm>
          <a:off x="6722901" y="1136959"/>
          <a:ext cx="639232" cy="91440"/>
        </a:xfrm>
        <a:custGeom>
          <a:avLst/>
          <a:gdLst/>
          <a:ahLst/>
          <a:cxnLst/>
          <a:rect l="0" t="0" r="0" b="0"/>
          <a:pathLst>
            <a:path>
              <a:moveTo>
                <a:pt x="639232" y="45720"/>
              </a:moveTo>
              <a:lnTo>
                <a:pt x="639232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11C9A-47E7-4341-A9EE-EE30A2958E7B}">
      <dsp:nvSpPr>
        <dsp:cNvPr id="0" name=""/>
        <dsp:cNvSpPr/>
      </dsp:nvSpPr>
      <dsp:spPr>
        <a:xfrm>
          <a:off x="6143376" y="1136959"/>
          <a:ext cx="17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175096" y="76108"/>
              </a:lnTo>
              <a:lnTo>
                <a:pt x="175096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F947B-64A3-402F-8F95-A684B857023E}">
      <dsp:nvSpPr>
        <dsp:cNvPr id="0" name=""/>
        <dsp:cNvSpPr/>
      </dsp:nvSpPr>
      <dsp:spPr>
        <a:xfrm>
          <a:off x="5914044" y="1136959"/>
          <a:ext cx="229332" cy="91440"/>
        </a:xfrm>
        <a:custGeom>
          <a:avLst/>
          <a:gdLst/>
          <a:ahLst/>
          <a:cxnLst/>
          <a:rect l="0" t="0" r="0" b="0"/>
          <a:pathLst>
            <a:path>
              <a:moveTo>
                <a:pt x="229332" y="45720"/>
              </a:moveTo>
              <a:lnTo>
                <a:pt x="229332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B7BCE-C180-4094-8C26-BB46EB3F0A46}">
      <dsp:nvSpPr>
        <dsp:cNvPr id="0" name=""/>
        <dsp:cNvSpPr/>
      </dsp:nvSpPr>
      <dsp:spPr>
        <a:xfrm>
          <a:off x="5752557" y="1593650"/>
          <a:ext cx="91440" cy="544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102"/>
              </a:lnTo>
              <a:lnTo>
                <a:pt x="89132" y="5441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2D4EF-EAE5-4F60-9F9E-62A6856DEE33}">
      <dsp:nvSpPr>
        <dsp:cNvPr id="0" name=""/>
        <dsp:cNvSpPr/>
      </dsp:nvSpPr>
      <dsp:spPr>
        <a:xfrm>
          <a:off x="5752557" y="1593650"/>
          <a:ext cx="91440" cy="338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617"/>
              </a:lnTo>
              <a:lnTo>
                <a:pt x="89132" y="3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85BC3-8E98-4E2A-973E-FD0A60B82BE4}">
      <dsp:nvSpPr>
        <dsp:cNvPr id="0" name=""/>
        <dsp:cNvSpPr/>
      </dsp:nvSpPr>
      <dsp:spPr>
        <a:xfrm>
          <a:off x="5752557" y="1593650"/>
          <a:ext cx="91440" cy="133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31"/>
              </a:lnTo>
              <a:lnTo>
                <a:pt x="89132" y="133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7A7CF-0E53-4A95-9C55-AA11B24ADC56}">
      <dsp:nvSpPr>
        <dsp:cNvPr id="0" name=""/>
        <dsp:cNvSpPr/>
      </dsp:nvSpPr>
      <dsp:spPr>
        <a:xfrm>
          <a:off x="5077380" y="1342445"/>
          <a:ext cx="836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836663" y="76108"/>
              </a:lnTo>
              <a:lnTo>
                <a:pt x="836663" y="1064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3CF79-C934-4BC6-8581-34E8C45D8390}">
      <dsp:nvSpPr>
        <dsp:cNvPr id="0" name=""/>
        <dsp:cNvSpPr/>
      </dsp:nvSpPr>
      <dsp:spPr>
        <a:xfrm>
          <a:off x="5077380" y="1342445"/>
          <a:ext cx="486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486469" y="76108"/>
              </a:lnTo>
              <a:lnTo>
                <a:pt x="486469" y="1064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0FE48-E1F5-4D91-A618-2C34369CFE2D}">
      <dsp:nvSpPr>
        <dsp:cNvPr id="0" name=""/>
        <dsp:cNvSpPr/>
      </dsp:nvSpPr>
      <dsp:spPr>
        <a:xfrm>
          <a:off x="5031660" y="134244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6108"/>
              </a:lnTo>
              <a:lnTo>
                <a:pt x="73147" y="76108"/>
              </a:lnTo>
              <a:lnTo>
                <a:pt x="73147" y="1064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5EE91-3A7E-4DA2-9EE5-FD7D71AC30FF}">
      <dsp:nvSpPr>
        <dsp:cNvPr id="0" name=""/>
        <dsp:cNvSpPr/>
      </dsp:nvSpPr>
      <dsp:spPr>
        <a:xfrm>
          <a:off x="4167425" y="1949829"/>
          <a:ext cx="91440" cy="2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159"/>
              </a:lnTo>
              <a:lnTo>
                <a:pt x="132006" y="262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AA8CE-723F-4C7F-9EDC-87960ECF49AF}">
      <dsp:nvSpPr>
        <dsp:cNvPr id="0" name=""/>
        <dsp:cNvSpPr/>
      </dsp:nvSpPr>
      <dsp:spPr>
        <a:xfrm>
          <a:off x="4397521" y="169862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64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1AA73-05C2-4E6E-A410-48EEF359564F}">
      <dsp:nvSpPr>
        <dsp:cNvPr id="0" name=""/>
        <dsp:cNvSpPr/>
      </dsp:nvSpPr>
      <dsp:spPr>
        <a:xfrm>
          <a:off x="4443241" y="1342445"/>
          <a:ext cx="634138" cy="91440"/>
        </a:xfrm>
        <a:custGeom>
          <a:avLst/>
          <a:gdLst/>
          <a:ahLst/>
          <a:cxnLst/>
          <a:rect l="0" t="0" r="0" b="0"/>
          <a:pathLst>
            <a:path>
              <a:moveTo>
                <a:pt x="634138" y="45720"/>
              </a:moveTo>
              <a:lnTo>
                <a:pt x="634138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C119E-56FB-4B9F-9032-132FE1F72C97}">
      <dsp:nvSpPr>
        <dsp:cNvPr id="0" name=""/>
        <dsp:cNvSpPr/>
      </dsp:nvSpPr>
      <dsp:spPr>
        <a:xfrm>
          <a:off x="5031660" y="113695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07D0C-7E3F-4DB4-B7C1-0E817A957442}">
      <dsp:nvSpPr>
        <dsp:cNvPr id="0" name=""/>
        <dsp:cNvSpPr/>
      </dsp:nvSpPr>
      <dsp:spPr>
        <a:xfrm>
          <a:off x="4353835" y="1136959"/>
          <a:ext cx="3618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361828" y="76108"/>
              </a:lnTo>
              <a:lnTo>
                <a:pt x="361828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75D1E-B347-41AA-BA36-986E63F933C6}">
      <dsp:nvSpPr>
        <dsp:cNvPr id="0" name=""/>
        <dsp:cNvSpPr/>
      </dsp:nvSpPr>
      <dsp:spPr>
        <a:xfrm>
          <a:off x="4308115" y="113695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6108"/>
              </a:lnTo>
              <a:lnTo>
                <a:pt x="57354" y="76108"/>
              </a:lnTo>
              <a:lnTo>
                <a:pt x="57354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84B92-2AA4-486F-863E-C30CE040ACF7}">
      <dsp:nvSpPr>
        <dsp:cNvPr id="0" name=""/>
        <dsp:cNvSpPr/>
      </dsp:nvSpPr>
      <dsp:spPr>
        <a:xfrm>
          <a:off x="4003641" y="1136959"/>
          <a:ext cx="350193" cy="91440"/>
        </a:xfrm>
        <a:custGeom>
          <a:avLst/>
          <a:gdLst/>
          <a:ahLst/>
          <a:cxnLst/>
          <a:rect l="0" t="0" r="0" b="0"/>
          <a:pathLst>
            <a:path>
              <a:moveTo>
                <a:pt x="350193" y="45720"/>
              </a:moveTo>
              <a:lnTo>
                <a:pt x="350193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D05A7-256B-4F09-A4E1-9364341F2198}">
      <dsp:nvSpPr>
        <dsp:cNvPr id="0" name=""/>
        <dsp:cNvSpPr/>
      </dsp:nvSpPr>
      <dsp:spPr>
        <a:xfrm>
          <a:off x="3214254" y="1136959"/>
          <a:ext cx="349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349287" y="76108"/>
              </a:lnTo>
              <a:lnTo>
                <a:pt x="349287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130A2-1D03-48DD-8755-8EA5DD3EB8DC}">
      <dsp:nvSpPr>
        <dsp:cNvPr id="0" name=""/>
        <dsp:cNvSpPr/>
      </dsp:nvSpPr>
      <dsp:spPr>
        <a:xfrm>
          <a:off x="2960886" y="1136959"/>
          <a:ext cx="253368" cy="91440"/>
        </a:xfrm>
        <a:custGeom>
          <a:avLst/>
          <a:gdLst/>
          <a:ahLst/>
          <a:cxnLst/>
          <a:rect l="0" t="0" r="0" b="0"/>
          <a:pathLst>
            <a:path>
              <a:moveTo>
                <a:pt x="253368" y="45720"/>
              </a:moveTo>
              <a:lnTo>
                <a:pt x="253368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33A48-E0FD-40C6-A0DD-6522777713BC}">
      <dsp:nvSpPr>
        <dsp:cNvPr id="0" name=""/>
        <dsp:cNvSpPr/>
      </dsp:nvSpPr>
      <dsp:spPr>
        <a:xfrm>
          <a:off x="2036149" y="1568953"/>
          <a:ext cx="91440" cy="597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895"/>
              </a:lnTo>
              <a:lnTo>
                <a:pt x="128943" y="597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6C1ED-46C8-4464-B2D3-692633E7B9EA}">
      <dsp:nvSpPr>
        <dsp:cNvPr id="0" name=""/>
        <dsp:cNvSpPr/>
      </dsp:nvSpPr>
      <dsp:spPr>
        <a:xfrm>
          <a:off x="2036149" y="1568953"/>
          <a:ext cx="91440" cy="392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409"/>
              </a:lnTo>
              <a:lnTo>
                <a:pt x="128943" y="3924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6EDE4-D2EE-477B-A1F8-BB6D54060EE4}">
      <dsp:nvSpPr>
        <dsp:cNvPr id="0" name=""/>
        <dsp:cNvSpPr/>
      </dsp:nvSpPr>
      <dsp:spPr>
        <a:xfrm>
          <a:off x="2036149" y="1568953"/>
          <a:ext cx="91440" cy="1600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027"/>
              </a:lnTo>
              <a:lnTo>
                <a:pt x="128943" y="160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99589-1BA2-46ED-A25C-B777742DA236}">
      <dsp:nvSpPr>
        <dsp:cNvPr id="0" name=""/>
        <dsp:cNvSpPr/>
      </dsp:nvSpPr>
      <dsp:spPr>
        <a:xfrm>
          <a:off x="1295373" y="1136959"/>
          <a:ext cx="1008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1008424" y="76108"/>
              </a:lnTo>
              <a:lnTo>
                <a:pt x="1008424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D0145-2DEF-4E92-850D-BDCD2C78A1ED}">
      <dsp:nvSpPr>
        <dsp:cNvPr id="0" name=""/>
        <dsp:cNvSpPr/>
      </dsp:nvSpPr>
      <dsp:spPr>
        <a:xfrm>
          <a:off x="1443929" y="1776991"/>
          <a:ext cx="91440" cy="544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102"/>
              </a:lnTo>
              <a:lnTo>
                <a:pt x="125046" y="5441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5B2B9-664A-4016-8B86-D29A209B0D54}">
      <dsp:nvSpPr>
        <dsp:cNvPr id="0" name=""/>
        <dsp:cNvSpPr/>
      </dsp:nvSpPr>
      <dsp:spPr>
        <a:xfrm>
          <a:off x="1443929" y="1776991"/>
          <a:ext cx="91440" cy="338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617"/>
              </a:lnTo>
              <a:lnTo>
                <a:pt x="125046" y="3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90455-FB58-4E4C-81B0-EFEBD39999B8}">
      <dsp:nvSpPr>
        <dsp:cNvPr id="0" name=""/>
        <dsp:cNvSpPr/>
      </dsp:nvSpPr>
      <dsp:spPr>
        <a:xfrm>
          <a:off x="1443929" y="1776991"/>
          <a:ext cx="91440" cy="133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31"/>
              </a:lnTo>
              <a:lnTo>
                <a:pt x="125046" y="133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374E8-D68A-4838-8074-E15B1C0BFAE6}">
      <dsp:nvSpPr>
        <dsp:cNvPr id="0" name=""/>
        <dsp:cNvSpPr/>
      </dsp:nvSpPr>
      <dsp:spPr>
        <a:xfrm>
          <a:off x="1295373" y="1136959"/>
          <a:ext cx="405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08"/>
              </a:lnTo>
              <a:lnTo>
                <a:pt x="405813" y="76108"/>
              </a:lnTo>
              <a:lnTo>
                <a:pt x="405813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EAA8-56C7-40A8-A1D4-6AE3797085C9}">
      <dsp:nvSpPr>
        <dsp:cNvPr id="0" name=""/>
        <dsp:cNvSpPr/>
      </dsp:nvSpPr>
      <dsp:spPr>
        <a:xfrm>
          <a:off x="812622" y="1863483"/>
          <a:ext cx="93894" cy="1387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9"/>
              </a:lnTo>
              <a:lnTo>
                <a:pt x="93894" y="1387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F228B-07F3-44AC-BC82-B0F9CBB3C162}">
      <dsp:nvSpPr>
        <dsp:cNvPr id="0" name=""/>
        <dsp:cNvSpPr/>
      </dsp:nvSpPr>
      <dsp:spPr>
        <a:xfrm>
          <a:off x="812622" y="1863483"/>
          <a:ext cx="93894" cy="1049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096"/>
              </a:lnTo>
              <a:lnTo>
                <a:pt x="93894" y="1049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62AF9-94E0-4093-A32C-2D2971B1361E}">
      <dsp:nvSpPr>
        <dsp:cNvPr id="0" name=""/>
        <dsp:cNvSpPr/>
      </dsp:nvSpPr>
      <dsp:spPr>
        <a:xfrm>
          <a:off x="812622" y="1863483"/>
          <a:ext cx="93894" cy="7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732"/>
              </a:lnTo>
              <a:lnTo>
                <a:pt x="93894" y="740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ED81A-E38D-4C7F-8C38-095B19A72CE0}">
      <dsp:nvSpPr>
        <dsp:cNvPr id="0" name=""/>
        <dsp:cNvSpPr/>
      </dsp:nvSpPr>
      <dsp:spPr>
        <a:xfrm>
          <a:off x="812622" y="1863483"/>
          <a:ext cx="93894" cy="476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162"/>
              </a:lnTo>
              <a:lnTo>
                <a:pt x="93894" y="476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FD1B7-8F28-47AD-B912-F39F0A0CC30F}">
      <dsp:nvSpPr>
        <dsp:cNvPr id="0" name=""/>
        <dsp:cNvSpPr/>
      </dsp:nvSpPr>
      <dsp:spPr>
        <a:xfrm>
          <a:off x="812622" y="1863483"/>
          <a:ext cx="93894" cy="172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62"/>
              </a:lnTo>
              <a:lnTo>
                <a:pt x="93894" y="17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8B705-B8D1-4F20-AF5E-277089488CF7}">
      <dsp:nvSpPr>
        <dsp:cNvPr id="0" name=""/>
        <dsp:cNvSpPr/>
      </dsp:nvSpPr>
      <dsp:spPr>
        <a:xfrm>
          <a:off x="1063006" y="1136959"/>
          <a:ext cx="232366" cy="91440"/>
        </a:xfrm>
        <a:custGeom>
          <a:avLst/>
          <a:gdLst/>
          <a:ahLst/>
          <a:cxnLst/>
          <a:rect l="0" t="0" r="0" b="0"/>
          <a:pathLst>
            <a:path>
              <a:moveTo>
                <a:pt x="232366" y="45720"/>
              </a:moveTo>
              <a:lnTo>
                <a:pt x="232366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3D1E9-D95F-46B6-A2DF-B6B99C5C14FF}">
      <dsp:nvSpPr>
        <dsp:cNvPr id="0" name=""/>
        <dsp:cNvSpPr/>
      </dsp:nvSpPr>
      <dsp:spPr>
        <a:xfrm>
          <a:off x="7458" y="1976927"/>
          <a:ext cx="91440" cy="13321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29"/>
              </a:lnTo>
              <a:lnTo>
                <a:pt x="120848" y="13321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EC77C-0076-4D61-913A-C566576147D4}">
      <dsp:nvSpPr>
        <dsp:cNvPr id="0" name=""/>
        <dsp:cNvSpPr/>
      </dsp:nvSpPr>
      <dsp:spPr>
        <a:xfrm>
          <a:off x="7458" y="1976927"/>
          <a:ext cx="91440" cy="9883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8392"/>
              </a:lnTo>
              <a:lnTo>
                <a:pt x="120848" y="988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B2349-11F7-4442-93E0-7CD9C65F1C29}">
      <dsp:nvSpPr>
        <dsp:cNvPr id="0" name=""/>
        <dsp:cNvSpPr/>
      </dsp:nvSpPr>
      <dsp:spPr>
        <a:xfrm>
          <a:off x="7458" y="1976927"/>
          <a:ext cx="91440" cy="749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9588"/>
              </a:lnTo>
              <a:lnTo>
                <a:pt x="120848" y="7495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55F32-EABF-4FB3-9599-AC573665A4FB}">
      <dsp:nvSpPr>
        <dsp:cNvPr id="0" name=""/>
        <dsp:cNvSpPr/>
      </dsp:nvSpPr>
      <dsp:spPr>
        <a:xfrm>
          <a:off x="7458" y="1976927"/>
          <a:ext cx="91440" cy="544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102"/>
              </a:lnTo>
              <a:lnTo>
                <a:pt x="120848" y="5441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790D2-B3E1-4179-AFF3-90C3027C96BA}">
      <dsp:nvSpPr>
        <dsp:cNvPr id="0" name=""/>
        <dsp:cNvSpPr/>
      </dsp:nvSpPr>
      <dsp:spPr>
        <a:xfrm>
          <a:off x="7458" y="1976927"/>
          <a:ext cx="91440" cy="338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617"/>
              </a:lnTo>
              <a:lnTo>
                <a:pt x="120848" y="3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8D676-50A6-4D51-BB17-F3A96766F0BC}">
      <dsp:nvSpPr>
        <dsp:cNvPr id="0" name=""/>
        <dsp:cNvSpPr/>
      </dsp:nvSpPr>
      <dsp:spPr>
        <a:xfrm>
          <a:off x="7458" y="1976927"/>
          <a:ext cx="91440" cy="133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31"/>
              </a:lnTo>
              <a:lnTo>
                <a:pt x="120848" y="133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A0EC6-26FD-4658-B626-4A7BE427EEE6}">
      <dsp:nvSpPr>
        <dsp:cNvPr id="0" name=""/>
        <dsp:cNvSpPr/>
      </dsp:nvSpPr>
      <dsp:spPr>
        <a:xfrm>
          <a:off x="207802" y="168809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64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B899-E54B-4556-840D-9936C7F4A5E0}">
      <dsp:nvSpPr>
        <dsp:cNvPr id="0" name=""/>
        <dsp:cNvSpPr/>
      </dsp:nvSpPr>
      <dsp:spPr>
        <a:xfrm>
          <a:off x="253522" y="1136959"/>
          <a:ext cx="1041851" cy="91440"/>
        </a:xfrm>
        <a:custGeom>
          <a:avLst/>
          <a:gdLst/>
          <a:ahLst/>
          <a:cxnLst/>
          <a:rect l="0" t="0" r="0" b="0"/>
          <a:pathLst>
            <a:path>
              <a:moveTo>
                <a:pt x="1041851" y="45720"/>
              </a:moveTo>
              <a:lnTo>
                <a:pt x="1041851" y="76108"/>
              </a:lnTo>
              <a:lnTo>
                <a:pt x="0" y="76108"/>
              </a:lnTo>
              <a:lnTo>
                <a:pt x="0" y="106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079E-67BC-4F94-AF1F-75F545A80F4F}">
      <dsp:nvSpPr>
        <dsp:cNvPr id="0" name=""/>
        <dsp:cNvSpPr/>
      </dsp:nvSpPr>
      <dsp:spPr>
        <a:xfrm>
          <a:off x="1150665" y="1037971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/>
            <a:t>发现</a:t>
          </a:r>
        </a:p>
      </dsp:txBody>
      <dsp:txXfrm>
        <a:off x="1150665" y="1037971"/>
        <a:ext cx="289416" cy="144708"/>
      </dsp:txXfrm>
    </dsp:sp>
    <dsp:sp modelId="{F55A637E-11F8-41A5-BCBB-25F702A699EB}">
      <dsp:nvSpPr>
        <dsp:cNvPr id="0" name=""/>
        <dsp:cNvSpPr/>
      </dsp:nvSpPr>
      <dsp:spPr>
        <a:xfrm>
          <a:off x="9537" y="1243456"/>
          <a:ext cx="487970" cy="490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sz="500" kern="1200" dirty="0"/>
            <a:t>选择地点、房源</a:t>
          </a:r>
          <a:r>
            <a:rPr lang="zh-CN" altLang="en-US" sz="500" kern="1200" dirty="0"/>
            <a:t>（</a:t>
          </a:r>
          <a:r>
            <a:rPr lang="zh-CN" sz="500" kern="1200" dirty="0"/>
            <a:t>热门民宿、</a:t>
          </a:r>
          <a:r>
            <a:rPr lang="en-US" sz="500" kern="1200" dirty="0"/>
            <a:t>TOP10</a:t>
          </a:r>
          <a:r>
            <a:rPr lang="zh-CN" altLang="en-US" sz="500" kern="1200" dirty="0"/>
            <a:t>）</a:t>
          </a:r>
          <a:endParaRPr lang="zh-CN" sz="500" kern="1200" dirty="0"/>
        </a:p>
      </dsp:txBody>
      <dsp:txXfrm>
        <a:off x="9537" y="1243456"/>
        <a:ext cx="487970" cy="490353"/>
      </dsp:txXfrm>
    </dsp:sp>
    <dsp:sp modelId="{468C5559-57E6-4C48-88C8-8F75E501EB5E}">
      <dsp:nvSpPr>
        <dsp:cNvPr id="0" name=""/>
        <dsp:cNvSpPr/>
      </dsp:nvSpPr>
      <dsp:spPr>
        <a:xfrm>
          <a:off x="3093" y="1794588"/>
          <a:ext cx="500858" cy="182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500" kern="1200" dirty="0"/>
            <a:t>更多房源列表（房源详情）</a:t>
          </a:r>
          <a:endParaRPr lang="zh-CN" sz="500" kern="1200" dirty="0"/>
        </a:p>
      </dsp:txBody>
      <dsp:txXfrm>
        <a:off x="3093" y="1794588"/>
        <a:ext cx="500858" cy="182339"/>
      </dsp:txXfrm>
    </dsp:sp>
    <dsp:sp modelId="{DAF96425-A7B3-4521-AA67-FC3E058DB0CE}">
      <dsp:nvSpPr>
        <dsp:cNvPr id="0" name=""/>
        <dsp:cNvSpPr/>
      </dsp:nvSpPr>
      <dsp:spPr>
        <a:xfrm>
          <a:off x="128307" y="2037705"/>
          <a:ext cx="557305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500" kern="1200" dirty="0"/>
            <a:t>选择入住时间</a:t>
          </a:r>
          <a:endParaRPr lang="zh-CN" sz="500" kern="1200" dirty="0"/>
        </a:p>
      </dsp:txBody>
      <dsp:txXfrm>
        <a:off x="128307" y="2037705"/>
        <a:ext cx="557305" cy="144708"/>
      </dsp:txXfrm>
    </dsp:sp>
    <dsp:sp modelId="{6A7667FA-083D-42A2-801D-F03A002EC3E0}">
      <dsp:nvSpPr>
        <dsp:cNvPr id="0" name=""/>
        <dsp:cNvSpPr/>
      </dsp:nvSpPr>
      <dsp:spPr>
        <a:xfrm>
          <a:off x="128307" y="2243190"/>
          <a:ext cx="541214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500" kern="1200" dirty="0"/>
            <a:t>房东信息</a:t>
          </a:r>
          <a:endParaRPr lang="zh-CN" sz="500" kern="1200" dirty="0"/>
        </a:p>
      </dsp:txBody>
      <dsp:txXfrm>
        <a:off x="128307" y="2243190"/>
        <a:ext cx="541214" cy="144708"/>
      </dsp:txXfrm>
    </dsp:sp>
    <dsp:sp modelId="{BD908688-3F99-4E42-B161-AE8DFB153B57}">
      <dsp:nvSpPr>
        <dsp:cNvPr id="0" name=""/>
        <dsp:cNvSpPr/>
      </dsp:nvSpPr>
      <dsp:spPr>
        <a:xfrm>
          <a:off x="128307" y="2448676"/>
          <a:ext cx="597537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500" kern="1200" dirty="0"/>
            <a:t>房子地图、照片</a:t>
          </a:r>
          <a:endParaRPr lang="zh-CN" sz="500" kern="1200" dirty="0"/>
        </a:p>
      </dsp:txBody>
      <dsp:txXfrm>
        <a:off x="128307" y="2448676"/>
        <a:ext cx="597537" cy="144708"/>
      </dsp:txXfrm>
    </dsp:sp>
    <dsp:sp modelId="{A4FF895E-0DCD-4CDA-A6BE-08A3031A4A2A}">
      <dsp:nvSpPr>
        <dsp:cNvPr id="0" name=""/>
        <dsp:cNvSpPr/>
      </dsp:nvSpPr>
      <dsp:spPr>
        <a:xfrm>
          <a:off x="128307" y="2654161"/>
          <a:ext cx="525119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500" kern="1200" dirty="0"/>
            <a:t>周边美食推荐</a:t>
          </a:r>
          <a:endParaRPr lang="zh-CN" sz="500" kern="1200" dirty="0"/>
        </a:p>
      </dsp:txBody>
      <dsp:txXfrm>
        <a:off x="128307" y="2654161"/>
        <a:ext cx="525119" cy="144708"/>
      </dsp:txXfrm>
    </dsp:sp>
    <dsp:sp modelId="{A22B149B-1E2B-4634-8BE6-4203D7EB538C}">
      <dsp:nvSpPr>
        <dsp:cNvPr id="0" name=""/>
        <dsp:cNvSpPr/>
      </dsp:nvSpPr>
      <dsp:spPr>
        <a:xfrm>
          <a:off x="128307" y="2859647"/>
          <a:ext cx="665472" cy="211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500" kern="1200" dirty="0"/>
            <a:t>评价（可查看），默认显示前</a:t>
          </a:r>
          <a:r>
            <a:rPr lang="en-US" altLang="zh-CN" sz="500" kern="1200" dirty="0"/>
            <a:t>10</a:t>
          </a:r>
          <a:r>
            <a:rPr lang="zh-CN" altLang="en-US" sz="500" kern="1200" dirty="0"/>
            <a:t>条</a:t>
          </a:r>
          <a:endParaRPr lang="zh-CN" sz="500" kern="1200" dirty="0"/>
        </a:p>
      </dsp:txBody>
      <dsp:txXfrm>
        <a:off x="128307" y="2859647"/>
        <a:ext cx="665472" cy="211344"/>
      </dsp:txXfrm>
    </dsp:sp>
    <dsp:sp modelId="{7C2F67D5-06DA-45EB-9AFF-C75E5F952109}">
      <dsp:nvSpPr>
        <dsp:cNvPr id="0" name=""/>
        <dsp:cNvSpPr/>
      </dsp:nvSpPr>
      <dsp:spPr>
        <a:xfrm>
          <a:off x="128307" y="3131769"/>
          <a:ext cx="717431" cy="354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500" kern="1200" dirty="0"/>
            <a:t>关于这个房子的故事，写一些在这个房子里发生的趣闻趣事</a:t>
          </a:r>
          <a:endParaRPr lang="zh-CN" sz="500" kern="1200" dirty="0"/>
        </a:p>
      </dsp:txBody>
      <dsp:txXfrm>
        <a:off x="128307" y="3131769"/>
        <a:ext cx="717431" cy="354574"/>
      </dsp:txXfrm>
    </dsp:sp>
    <dsp:sp modelId="{28A7A3ED-C267-438B-A865-60425D9EE12F}">
      <dsp:nvSpPr>
        <dsp:cNvPr id="0" name=""/>
        <dsp:cNvSpPr/>
      </dsp:nvSpPr>
      <dsp:spPr>
        <a:xfrm>
          <a:off x="750026" y="1243456"/>
          <a:ext cx="625961" cy="620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搜索 </a:t>
          </a:r>
          <a:r>
            <a:rPr lang="en-US" sz="500" kern="1200" dirty="0"/>
            <a:t>– </a:t>
          </a:r>
          <a:r>
            <a:rPr lang="zh-CN" sz="500" kern="1200" dirty="0"/>
            <a:t>可以搜索房源和美食、可以基于地区进行搜索</a:t>
          </a:r>
          <a:r>
            <a:rPr lang="zh-CN" altLang="en-US" sz="500" kern="1200" dirty="0"/>
            <a:t>（多维度搜索，获取焦点后弹出新的界面），默认搜索房源</a:t>
          </a:r>
          <a:endParaRPr lang="zh-CN" sz="500" kern="1200" dirty="0"/>
        </a:p>
      </dsp:txBody>
      <dsp:txXfrm>
        <a:off x="750026" y="1243456"/>
        <a:ext cx="625961" cy="620026"/>
      </dsp:txXfrm>
    </dsp:sp>
    <dsp:sp modelId="{8F79B9CB-DE7E-4CF5-99D4-C4A7B353B7D0}">
      <dsp:nvSpPr>
        <dsp:cNvPr id="0" name=""/>
        <dsp:cNvSpPr/>
      </dsp:nvSpPr>
      <dsp:spPr>
        <a:xfrm>
          <a:off x="906516" y="1924261"/>
          <a:ext cx="512536" cy="223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找相似（根据图片搜索房源）</a:t>
          </a:r>
          <a:endParaRPr lang="zh-CN" sz="500" kern="1200" dirty="0"/>
        </a:p>
      </dsp:txBody>
      <dsp:txXfrm>
        <a:off x="906516" y="1924261"/>
        <a:ext cx="512536" cy="223170"/>
      </dsp:txXfrm>
    </dsp:sp>
    <dsp:sp modelId="{1A270D87-3F30-4559-A4A2-BA22C114405B}">
      <dsp:nvSpPr>
        <dsp:cNvPr id="0" name=""/>
        <dsp:cNvSpPr/>
      </dsp:nvSpPr>
      <dsp:spPr>
        <a:xfrm>
          <a:off x="906516" y="2208208"/>
          <a:ext cx="560373" cy="262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按地区（显示这个地区的房源、美食、故事）</a:t>
          </a:r>
          <a:endParaRPr lang="zh-CN" sz="500" kern="1200" dirty="0"/>
        </a:p>
      </dsp:txBody>
      <dsp:txXfrm>
        <a:off x="906516" y="2208208"/>
        <a:ext cx="560373" cy="262875"/>
      </dsp:txXfrm>
    </dsp:sp>
    <dsp:sp modelId="{EBA5A3F9-BA37-43D1-BC33-229841066A27}">
      <dsp:nvSpPr>
        <dsp:cNvPr id="0" name=""/>
        <dsp:cNvSpPr/>
      </dsp:nvSpPr>
      <dsp:spPr>
        <a:xfrm>
          <a:off x="906516" y="2531861"/>
          <a:ext cx="602188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按美食（推荐美食）</a:t>
          </a:r>
          <a:endParaRPr lang="zh-CN" sz="500" kern="1200" dirty="0"/>
        </a:p>
      </dsp:txBody>
      <dsp:txXfrm>
        <a:off x="906516" y="2531861"/>
        <a:ext cx="602188" cy="144708"/>
      </dsp:txXfrm>
    </dsp:sp>
    <dsp:sp modelId="{C8F8FE90-E2F9-4C89-ACC0-EF874A0696F6}">
      <dsp:nvSpPr>
        <dsp:cNvPr id="0" name=""/>
        <dsp:cNvSpPr/>
      </dsp:nvSpPr>
      <dsp:spPr>
        <a:xfrm>
          <a:off x="906516" y="2737347"/>
          <a:ext cx="610833" cy="35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房子名称（图片、描述、发布时间）</a:t>
          </a:r>
          <a:endParaRPr lang="zh-CN" sz="500" kern="1200" dirty="0"/>
        </a:p>
      </dsp:txBody>
      <dsp:txXfrm>
        <a:off x="906516" y="2737347"/>
        <a:ext cx="610833" cy="350465"/>
      </dsp:txXfrm>
    </dsp:sp>
    <dsp:sp modelId="{316F3248-9951-44D8-A48E-E032959C3223}">
      <dsp:nvSpPr>
        <dsp:cNvPr id="0" name=""/>
        <dsp:cNvSpPr/>
      </dsp:nvSpPr>
      <dsp:spPr>
        <a:xfrm>
          <a:off x="906516" y="3148590"/>
          <a:ext cx="567539" cy="205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趣闻趣事（旅游中发生的故事）</a:t>
          </a:r>
          <a:endParaRPr lang="zh-CN" sz="500" kern="1200" dirty="0"/>
        </a:p>
      </dsp:txBody>
      <dsp:txXfrm>
        <a:off x="906516" y="3148590"/>
        <a:ext cx="567539" cy="205186"/>
      </dsp:txXfrm>
    </dsp:sp>
    <dsp:sp modelId="{266058CD-6BB5-46D0-83EA-40A71D687E3D}">
      <dsp:nvSpPr>
        <dsp:cNvPr id="0" name=""/>
        <dsp:cNvSpPr/>
      </dsp:nvSpPr>
      <dsp:spPr>
        <a:xfrm>
          <a:off x="1436764" y="1243456"/>
          <a:ext cx="528844" cy="533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周边美食、</a:t>
          </a:r>
          <a:r>
            <a:rPr lang="en-US" sz="500" kern="1200" dirty="0"/>
            <a:t>TOP5</a:t>
          </a:r>
          <a:r>
            <a:rPr lang="zh-CN" altLang="en-US" sz="500" kern="1200" dirty="0"/>
            <a:t>（根据定位推荐周边美食，手动选择后更换）</a:t>
          </a:r>
          <a:endParaRPr lang="zh-CN" sz="500" kern="1200" dirty="0"/>
        </a:p>
      </dsp:txBody>
      <dsp:txXfrm>
        <a:off x="1436764" y="1243456"/>
        <a:ext cx="528844" cy="533534"/>
      </dsp:txXfrm>
    </dsp:sp>
    <dsp:sp modelId="{1467A2C6-E88C-4D3A-839D-E36B3F277AFA}">
      <dsp:nvSpPr>
        <dsp:cNvPr id="0" name=""/>
        <dsp:cNvSpPr/>
      </dsp:nvSpPr>
      <dsp:spPr>
        <a:xfrm>
          <a:off x="1568975" y="1837768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美食排行</a:t>
          </a:r>
          <a:endParaRPr lang="zh-CN" sz="500" kern="1200" dirty="0"/>
        </a:p>
      </dsp:txBody>
      <dsp:txXfrm>
        <a:off x="1568975" y="1837768"/>
        <a:ext cx="289416" cy="144708"/>
      </dsp:txXfrm>
    </dsp:sp>
    <dsp:sp modelId="{E6870521-0E5D-4D73-B1A3-3062FD6168DA}">
      <dsp:nvSpPr>
        <dsp:cNvPr id="0" name=""/>
        <dsp:cNvSpPr/>
      </dsp:nvSpPr>
      <dsp:spPr>
        <a:xfrm>
          <a:off x="1568975" y="2043254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特色菜</a:t>
          </a:r>
          <a:endParaRPr lang="zh-CN" sz="500" kern="1200" dirty="0"/>
        </a:p>
      </dsp:txBody>
      <dsp:txXfrm>
        <a:off x="1568975" y="2043254"/>
        <a:ext cx="289416" cy="144708"/>
      </dsp:txXfrm>
    </dsp:sp>
    <dsp:sp modelId="{92CE41C4-77DD-463B-B829-CE41F066688F}">
      <dsp:nvSpPr>
        <dsp:cNvPr id="0" name=""/>
        <dsp:cNvSpPr/>
      </dsp:nvSpPr>
      <dsp:spPr>
        <a:xfrm>
          <a:off x="1568975" y="2248740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特色小吃</a:t>
          </a:r>
          <a:endParaRPr lang="zh-CN" sz="500" kern="1200" dirty="0"/>
        </a:p>
      </dsp:txBody>
      <dsp:txXfrm>
        <a:off x="1568975" y="2248740"/>
        <a:ext cx="289416" cy="144708"/>
      </dsp:txXfrm>
    </dsp:sp>
    <dsp:sp modelId="{E29AF896-65D4-4EB5-B219-4E973849681B}">
      <dsp:nvSpPr>
        <dsp:cNvPr id="0" name=""/>
        <dsp:cNvSpPr/>
      </dsp:nvSpPr>
      <dsp:spPr>
        <a:xfrm>
          <a:off x="2026386" y="1243456"/>
          <a:ext cx="554822" cy="325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有趣的故事，关于民宿、旅游</a:t>
          </a:r>
        </a:p>
      </dsp:txBody>
      <dsp:txXfrm>
        <a:off x="2026386" y="1243456"/>
        <a:ext cx="554822" cy="325496"/>
      </dsp:txXfrm>
    </dsp:sp>
    <dsp:sp modelId="{EE1999FE-B8B9-402F-9F6F-25EFB6662087}">
      <dsp:nvSpPr>
        <dsp:cNvPr id="0" name=""/>
        <dsp:cNvSpPr/>
      </dsp:nvSpPr>
      <dsp:spPr>
        <a:xfrm>
          <a:off x="2165092" y="1629730"/>
          <a:ext cx="768901" cy="19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关于故事的照片、人、民宿</a:t>
          </a:r>
          <a:endParaRPr lang="zh-CN" sz="500" kern="1200" dirty="0"/>
        </a:p>
      </dsp:txBody>
      <dsp:txXfrm>
        <a:off x="2165092" y="1629730"/>
        <a:ext cx="768901" cy="198500"/>
      </dsp:txXfrm>
    </dsp:sp>
    <dsp:sp modelId="{61D5B387-4189-4824-8D97-A7D8B964B030}">
      <dsp:nvSpPr>
        <dsp:cNvPr id="0" name=""/>
        <dsp:cNvSpPr/>
      </dsp:nvSpPr>
      <dsp:spPr>
        <a:xfrm>
          <a:off x="2165092" y="1889008"/>
          <a:ext cx="505555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故事正文</a:t>
          </a:r>
          <a:endParaRPr lang="zh-CN" sz="500" kern="1200" dirty="0"/>
        </a:p>
      </dsp:txBody>
      <dsp:txXfrm>
        <a:off x="2165092" y="1889008"/>
        <a:ext cx="505555" cy="144708"/>
      </dsp:txXfrm>
    </dsp:sp>
    <dsp:sp modelId="{A18AE8D3-1D81-49F3-9DFB-50FC05D95262}">
      <dsp:nvSpPr>
        <dsp:cNvPr id="0" name=""/>
        <dsp:cNvSpPr/>
      </dsp:nvSpPr>
      <dsp:spPr>
        <a:xfrm>
          <a:off x="2165092" y="2094494"/>
          <a:ext cx="420591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故事评论</a:t>
          </a:r>
          <a:endParaRPr lang="zh-CN" sz="500" kern="1200" dirty="0"/>
        </a:p>
      </dsp:txBody>
      <dsp:txXfrm>
        <a:off x="2165092" y="2094494"/>
        <a:ext cx="420591" cy="144708"/>
      </dsp:txXfrm>
    </dsp:sp>
    <dsp:sp modelId="{E1DC8457-3C91-42DF-8561-F2A65D415450}">
      <dsp:nvSpPr>
        <dsp:cNvPr id="0" name=""/>
        <dsp:cNvSpPr/>
      </dsp:nvSpPr>
      <dsp:spPr>
        <a:xfrm>
          <a:off x="3069546" y="1037971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信息</a:t>
          </a:r>
          <a:endParaRPr lang="zh-CN" sz="500" kern="1200" dirty="0"/>
        </a:p>
      </dsp:txBody>
      <dsp:txXfrm>
        <a:off x="3069546" y="1037971"/>
        <a:ext cx="289416" cy="144708"/>
      </dsp:txXfrm>
    </dsp:sp>
    <dsp:sp modelId="{C2BA4FEF-C5DD-4BB7-BE2E-0179B92E834F}">
      <dsp:nvSpPr>
        <dsp:cNvPr id="0" name=""/>
        <dsp:cNvSpPr/>
      </dsp:nvSpPr>
      <dsp:spPr>
        <a:xfrm>
          <a:off x="2641986" y="1243456"/>
          <a:ext cx="637798" cy="289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与房东先联系，再确认房间（房东模式是与租户联系）</a:t>
          </a:r>
          <a:endParaRPr lang="zh-CN" sz="500" kern="1200" dirty="0"/>
        </a:p>
      </dsp:txBody>
      <dsp:txXfrm>
        <a:off x="2641986" y="1243456"/>
        <a:ext cx="637798" cy="289979"/>
      </dsp:txXfrm>
    </dsp:sp>
    <dsp:sp modelId="{62FAA833-DE76-45D0-8390-83C48FFB9A58}">
      <dsp:nvSpPr>
        <dsp:cNvPr id="0" name=""/>
        <dsp:cNvSpPr/>
      </dsp:nvSpPr>
      <dsp:spPr>
        <a:xfrm>
          <a:off x="3340562" y="1243456"/>
          <a:ext cx="445958" cy="268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与客服联系，投诉</a:t>
          </a:r>
          <a:endParaRPr lang="zh-CN" sz="500" kern="1200" dirty="0"/>
        </a:p>
      </dsp:txBody>
      <dsp:txXfrm>
        <a:off x="3340562" y="1243456"/>
        <a:ext cx="445958" cy="268239"/>
      </dsp:txXfrm>
    </dsp:sp>
    <dsp:sp modelId="{0805CF70-1830-46A3-A8D4-5048DC311BE3}">
      <dsp:nvSpPr>
        <dsp:cNvPr id="0" name=""/>
        <dsp:cNvSpPr/>
      </dsp:nvSpPr>
      <dsp:spPr>
        <a:xfrm>
          <a:off x="4048901" y="1037971"/>
          <a:ext cx="60986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收藏</a:t>
          </a:r>
          <a:r>
            <a:rPr lang="zh-CN" altLang="en-US" sz="500" kern="1200" dirty="0"/>
            <a:t>（房东模式无）</a:t>
          </a:r>
          <a:endParaRPr lang="zh-CN" sz="500" kern="1200" dirty="0"/>
        </a:p>
      </dsp:txBody>
      <dsp:txXfrm>
        <a:off x="4048901" y="1037971"/>
        <a:ext cx="609866" cy="144708"/>
      </dsp:txXfrm>
    </dsp:sp>
    <dsp:sp modelId="{35EA4550-17C3-40DD-858B-0C19F134C546}">
      <dsp:nvSpPr>
        <dsp:cNvPr id="0" name=""/>
        <dsp:cNvSpPr/>
      </dsp:nvSpPr>
      <dsp:spPr>
        <a:xfrm>
          <a:off x="3847298" y="1243456"/>
          <a:ext cx="312685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房源列表</a:t>
          </a:r>
        </a:p>
      </dsp:txBody>
      <dsp:txXfrm>
        <a:off x="3847298" y="1243456"/>
        <a:ext cx="312685" cy="144708"/>
      </dsp:txXfrm>
    </dsp:sp>
    <dsp:sp modelId="{A016333F-6159-4FB7-A321-B0DDB6929AB7}">
      <dsp:nvSpPr>
        <dsp:cNvPr id="0" name=""/>
        <dsp:cNvSpPr/>
      </dsp:nvSpPr>
      <dsp:spPr>
        <a:xfrm>
          <a:off x="4220761" y="1243456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/>
            <a:t>旅游故事</a:t>
          </a:r>
        </a:p>
      </dsp:txBody>
      <dsp:txXfrm>
        <a:off x="4220761" y="1243456"/>
        <a:ext cx="289416" cy="144708"/>
      </dsp:txXfrm>
    </dsp:sp>
    <dsp:sp modelId="{0C23B894-E00B-4B59-8DCA-74669B962A69}">
      <dsp:nvSpPr>
        <dsp:cNvPr id="0" name=""/>
        <dsp:cNvSpPr/>
      </dsp:nvSpPr>
      <dsp:spPr>
        <a:xfrm>
          <a:off x="4570955" y="1243456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美食</a:t>
          </a:r>
        </a:p>
      </dsp:txBody>
      <dsp:txXfrm>
        <a:off x="4570955" y="1243456"/>
        <a:ext cx="289416" cy="144708"/>
      </dsp:txXfrm>
    </dsp:sp>
    <dsp:sp modelId="{AD985B57-B288-4F3B-910B-368E49E9B922}">
      <dsp:nvSpPr>
        <dsp:cNvPr id="0" name=""/>
        <dsp:cNvSpPr/>
      </dsp:nvSpPr>
      <dsp:spPr>
        <a:xfrm>
          <a:off x="4719546" y="1037971"/>
          <a:ext cx="715668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管理（房东模式）</a:t>
          </a:r>
          <a:endParaRPr lang="zh-CN" sz="500" kern="1200" dirty="0"/>
        </a:p>
      </dsp:txBody>
      <dsp:txXfrm>
        <a:off x="4719546" y="1037971"/>
        <a:ext cx="715668" cy="144708"/>
      </dsp:txXfrm>
    </dsp:sp>
    <dsp:sp modelId="{D98CDD71-0394-489E-9DDF-A93FFE4D2ED5}">
      <dsp:nvSpPr>
        <dsp:cNvPr id="0" name=""/>
        <dsp:cNvSpPr/>
      </dsp:nvSpPr>
      <dsp:spPr>
        <a:xfrm>
          <a:off x="4932672" y="1243456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订单管理</a:t>
          </a:r>
          <a:endParaRPr lang="zh-CN" sz="500" kern="1200" dirty="0"/>
        </a:p>
      </dsp:txBody>
      <dsp:txXfrm>
        <a:off x="4932672" y="1243456"/>
        <a:ext cx="289416" cy="144708"/>
      </dsp:txXfrm>
    </dsp:sp>
    <dsp:sp modelId="{DF8EB03A-C9F5-41F0-8FDB-DAB60C2CED55}">
      <dsp:nvSpPr>
        <dsp:cNvPr id="0" name=""/>
        <dsp:cNvSpPr/>
      </dsp:nvSpPr>
      <dsp:spPr>
        <a:xfrm>
          <a:off x="4096008" y="1448942"/>
          <a:ext cx="694466" cy="295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确认租户入住的房间（是否已被其他租户入住）</a:t>
          </a:r>
          <a:endParaRPr lang="zh-CN" sz="500" kern="1200" dirty="0"/>
        </a:p>
      </dsp:txBody>
      <dsp:txXfrm>
        <a:off x="4096008" y="1448942"/>
        <a:ext cx="694466" cy="295401"/>
      </dsp:txXfrm>
    </dsp:sp>
    <dsp:sp modelId="{DBFAEFE3-081F-44C8-9F53-3E5A76C9C8C8}">
      <dsp:nvSpPr>
        <dsp:cNvPr id="0" name=""/>
        <dsp:cNvSpPr/>
      </dsp:nvSpPr>
      <dsp:spPr>
        <a:xfrm>
          <a:off x="4155621" y="1805121"/>
          <a:ext cx="575241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/>
            <a:t>名下的房源详情</a:t>
          </a:r>
          <a:endParaRPr lang="zh-CN" sz="500" kern="1200" dirty="0"/>
        </a:p>
      </dsp:txBody>
      <dsp:txXfrm>
        <a:off x="4155621" y="1805121"/>
        <a:ext cx="575241" cy="144708"/>
      </dsp:txXfrm>
    </dsp:sp>
    <dsp:sp modelId="{BC52524D-43CC-412C-88A0-054E74E40A4E}">
      <dsp:nvSpPr>
        <dsp:cNvPr id="0" name=""/>
        <dsp:cNvSpPr/>
      </dsp:nvSpPr>
      <dsp:spPr>
        <a:xfrm>
          <a:off x="4299431" y="2010606"/>
          <a:ext cx="539443" cy="402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已入住租户（可联系，租户公开信息），入住的房间类型</a:t>
          </a:r>
          <a:endParaRPr lang="zh-CN" sz="500" kern="1200" dirty="0"/>
        </a:p>
      </dsp:txBody>
      <dsp:txXfrm>
        <a:off x="4299431" y="2010606"/>
        <a:ext cx="539443" cy="402763"/>
      </dsp:txXfrm>
    </dsp:sp>
    <dsp:sp modelId="{668DEC66-3B1A-458A-BD48-1CD329D6B36B}">
      <dsp:nvSpPr>
        <dsp:cNvPr id="0" name=""/>
        <dsp:cNvSpPr/>
      </dsp:nvSpPr>
      <dsp:spPr>
        <a:xfrm>
          <a:off x="4851252" y="1448942"/>
          <a:ext cx="507112" cy="271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租户信息（新客户、老客户、公开信息）</a:t>
          </a:r>
          <a:endParaRPr lang="zh-CN" sz="500" kern="1200" dirty="0"/>
        </a:p>
      </dsp:txBody>
      <dsp:txXfrm>
        <a:off x="4851252" y="1448942"/>
        <a:ext cx="507112" cy="271873"/>
      </dsp:txXfrm>
    </dsp:sp>
    <dsp:sp modelId="{F9D4D491-232E-4C66-BE58-D8F9606E3849}">
      <dsp:nvSpPr>
        <dsp:cNvPr id="0" name=""/>
        <dsp:cNvSpPr/>
      </dsp:nvSpPr>
      <dsp:spPr>
        <a:xfrm>
          <a:off x="5419142" y="1448942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订单编号</a:t>
          </a:r>
          <a:endParaRPr lang="zh-CN" sz="500" kern="1200" dirty="0"/>
        </a:p>
      </dsp:txBody>
      <dsp:txXfrm>
        <a:off x="5419142" y="1448942"/>
        <a:ext cx="289416" cy="144708"/>
      </dsp:txXfrm>
    </dsp:sp>
    <dsp:sp modelId="{B3F26D6F-FC29-4049-A458-79D843486068}">
      <dsp:nvSpPr>
        <dsp:cNvPr id="0" name=""/>
        <dsp:cNvSpPr/>
      </dsp:nvSpPr>
      <dsp:spPr>
        <a:xfrm>
          <a:off x="5769335" y="1448942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订单详情</a:t>
          </a:r>
          <a:endParaRPr lang="zh-CN" sz="500" kern="1200" dirty="0"/>
        </a:p>
      </dsp:txBody>
      <dsp:txXfrm>
        <a:off x="5769335" y="1448942"/>
        <a:ext cx="289416" cy="144708"/>
      </dsp:txXfrm>
    </dsp:sp>
    <dsp:sp modelId="{84C27EDE-EAF9-4B96-8F32-2B092EA6BA12}">
      <dsp:nvSpPr>
        <dsp:cNvPr id="0" name=""/>
        <dsp:cNvSpPr/>
      </dsp:nvSpPr>
      <dsp:spPr>
        <a:xfrm>
          <a:off x="5841689" y="1654428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入住时间</a:t>
          </a:r>
          <a:endParaRPr lang="zh-CN" sz="500" kern="1200" dirty="0"/>
        </a:p>
      </dsp:txBody>
      <dsp:txXfrm>
        <a:off x="5841689" y="1654428"/>
        <a:ext cx="289416" cy="144708"/>
      </dsp:txXfrm>
    </dsp:sp>
    <dsp:sp modelId="{F2928057-80BD-434C-A5D1-FFA2CC2380DF}">
      <dsp:nvSpPr>
        <dsp:cNvPr id="0" name=""/>
        <dsp:cNvSpPr/>
      </dsp:nvSpPr>
      <dsp:spPr>
        <a:xfrm>
          <a:off x="5841689" y="1859913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入住周期</a:t>
          </a:r>
          <a:endParaRPr lang="zh-CN" sz="500" kern="1200" dirty="0"/>
        </a:p>
      </dsp:txBody>
      <dsp:txXfrm>
        <a:off x="5841689" y="1859913"/>
        <a:ext cx="289416" cy="144708"/>
      </dsp:txXfrm>
    </dsp:sp>
    <dsp:sp modelId="{81B68A85-9EB6-4356-BECF-2935DB006F43}">
      <dsp:nvSpPr>
        <dsp:cNvPr id="0" name=""/>
        <dsp:cNvSpPr/>
      </dsp:nvSpPr>
      <dsp:spPr>
        <a:xfrm>
          <a:off x="5841689" y="2065399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备注</a:t>
          </a:r>
          <a:endParaRPr lang="zh-CN" sz="500" kern="1200" dirty="0"/>
        </a:p>
      </dsp:txBody>
      <dsp:txXfrm>
        <a:off x="5841689" y="2065399"/>
        <a:ext cx="289416" cy="144708"/>
      </dsp:txXfrm>
    </dsp:sp>
    <dsp:sp modelId="{7AB2AB54-19F2-4FD2-B9AF-CAB37D52670F}">
      <dsp:nvSpPr>
        <dsp:cNvPr id="0" name=""/>
        <dsp:cNvSpPr/>
      </dsp:nvSpPr>
      <dsp:spPr>
        <a:xfrm>
          <a:off x="5998667" y="1037971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发布</a:t>
          </a:r>
          <a:endParaRPr lang="zh-CN" sz="500" kern="1200" dirty="0"/>
        </a:p>
      </dsp:txBody>
      <dsp:txXfrm>
        <a:off x="5998667" y="1037971"/>
        <a:ext cx="289416" cy="144708"/>
      </dsp:txXfrm>
    </dsp:sp>
    <dsp:sp modelId="{0BAC1FF6-985C-4835-A9A2-C7139D4DCD59}">
      <dsp:nvSpPr>
        <dsp:cNvPr id="0" name=""/>
        <dsp:cNvSpPr/>
      </dsp:nvSpPr>
      <dsp:spPr>
        <a:xfrm>
          <a:off x="5769335" y="1243456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发布故事</a:t>
          </a:r>
          <a:endParaRPr lang="zh-CN" sz="500" kern="1200" dirty="0"/>
        </a:p>
      </dsp:txBody>
      <dsp:txXfrm>
        <a:off x="5769335" y="1243456"/>
        <a:ext cx="289416" cy="144708"/>
      </dsp:txXfrm>
    </dsp:sp>
    <dsp:sp modelId="{929D4226-66DB-457E-9DA1-DC41BB687D0F}">
      <dsp:nvSpPr>
        <dsp:cNvPr id="0" name=""/>
        <dsp:cNvSpPr/>
      </dsp:nvSpPr>
      <dsp:spPr>
        <a:xfrm>
          <a:off x="6119529" y="1243456"/>
          <a:ext cx="397886" cy="228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发布房源（房东模式）</a:t>
          </a:r>
          <a:endParaRPr lang="zh-CN" sz="500" kern="1200" dirty="0"/>
        </a:p>
      </dsp:txBody>
      <dsp:txXfrm>
        <a:off x="6119529" y="1243456"/>
        <a:ext cx="397886" cy="228601"/>
      </dsp:txXfrm>
    </dsp:sp>
    <dsp:sp modelId="{67E7B1E1-8E9A-46F0-AFA3-0596D5DD5E88}">
      <dsp:nvSpPr>
        <dsp:cNvPr id="0" name=""/>
        <dsp:cNvSpPr/>
      </dsp:nvSpPr>
      <dsp:spPr>
        <a:xfrm>
          <a:off x="7217426" y="1037971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/>
            <a:t>我</a:t>
          </a:r>
        </a:p>
      </dsp:txBody>
      <dsp:txXfrm>
        <a:off x="7217426" y="1037971"/>
        <a:ext cx="289416" cy="144708"/>
      </dsp:txXfrm>
    </dsp:sp>
    <dsp:sp modelId="{9F7394A9-DBCA-4F22-81A1-C6ED34C35F73}">
      <dsp:nvSpPr>
        <dsp:cNvPr id="0" name=""/>
        <dsp:cNvSpPr/>
      </dsp:nvSpPr>
      <dsp:spPr>
        <a:xfrm>
          <a:off x="6578193" y="1243456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基本信息</a:t>
          </a:r>
        </a:p>
      </dsp:txBody>
      <dsp:txXfrm>
        <a:off x="6578193" y="1243456"/>
        <a:ext cx="289416" cy="144708"/>
      </dsp:txXfrm>
    </dsp:sp>
    <dsp:sp modelId="{C3254BAB-80D0-4304-8B0D-7CCD0BBE1BEF}">
      <dsp:nvSpPr>
        <dsp:cNvPr id="0" name=""/>
        <dsp:cNvSpPr/>
      </dsp:nvSpPr>
      <dsp:spPr>
        <a:xfrm>
          <a:off x="6650547" y="1448942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头像</a:t>
          </a:r>
          <a:endParaRPr lang="zh-CN" sz="500" kern="1200" dirty="0"/>
        </a:p>
      </dsp:txBody>
      <dsp:txXfrm>
        <a:off x="6650547" y="1448942"/>
        <a:ext cx="289416" cy="144708"/>
      </dsp:txXfrm>
    </dsp:sp>
    <dsp:sp modelId="{D444A49E-A7A4-483A-9960-E7BCC12C3846}">
      <dsp:nvSpPr>
        <dsp:cNvPr id="0" name=""/>
        <dsp:cNvSpPr/>
      </dsp:nvSpPr>
      <dsp:spPr>
        <a:xfrm>
          <a:off x="6650547" y="1654428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名字</a:t>
          </a:r>
          <a:endParaRPr lang="zh-CN" sz="500" kern="1200" dirty="0"/>
        </a:p>
      </dsp:txBody>
      <dsp:txXfrm>
        <a:off x="6650547" y="1654428"/>
        <a:ext cx="289416" cy="144708"/>
      </dsp:txXfrm>
    </dsp:sp>
    <dsp:sp modelId="{39E78AED-CF7E-4F5A-B631-A1CADF4B2D01}">
      <dsp:nvSpPr>
        <dsp:cNvPr id="0" name=""/>
        <dsp:cNvSpPr/>
      </dsp:nvSpPr>
      <dsp:spPr>
        <a:xfrm>
          <a:off x="6650547" y="1859913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生日</a:t>
          </a:r>
          <a:endParaRPr lang="zh-CN" sz="500" kern="1200" dirty="0"/>
        </a:p>
      </dsp:txBody>
      <dsp:txXfrm>
        <a:off x="6650547" y="1859913"/>
        <a:ext cx="289416" cy="144708"/>
      </dsp:txXfrm>
    </dsp:sp>
    <dsp:sp modelId="{5AA86F8B-7B90-4719-BE74-491E450AEF6F}">
      <dsp:nvSpPr>
        <dsp:cNvPr id="0" name=""/>
        <dsp:cNvSpPr/>
      </dsp:nvSpPr>
      <dsp:spPr>
        <a:xfrm>
          <a:off x="6928387" y="1243456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账户余额</a:t>
          </a:r>
        </a:p>
      </dsp:txBody>
      <dsp:txXfrm>
        <a:off x="6928387" y="1243456"/>
        <a:ext cx="289416" cy="144708"/>
      </dsp:txXfrm>
    </dsp:sp>
    <dsp:sp modelId="{471869A0-ADF2-44ED-848B-D9045E9635BA}">
      <dsp:nvSpPr>
        <dsp:cNvPr id="0" name=""/>
        <dsp:cNvSpPr/>
      </dsp:nvSpPr>
      <dsp:spPr>
        <a:xfrm>
          <a:off x="7000741" y="1448942"/>
          <a:ext cx="362771" cy="244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绑定的支付方式</a:t>
          </a:r>
          <a:endParaRPr lang="zh-CN" sz="500" kern="1200" dirty="0"/>
        </a:p>
      </dsp:txBody>
      <dsp:txXfrm>
        <a:off x="7000741" y="1448942"/>
        <a:ext cx="362771" cy="244024"/>
      </dsp:txXfrm>
    </dsp:sp>
    <dsp:sp modelId="{E97679A0-E594-469D-804C-50114467943C}">
      <dsp:nvSpPr>
        <dsp:cNvPr id="0" name=""/>
        <dsp:cNvSpPr/>
      </dsp:nvSpPr>
      <dsp:spPr>
        <a:xfrm>
          <a:off x="7000741" y="1753744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支付宝</a:t>
          </a:r>
          <a:endParaRPr lang="zh-CN" sz="500" kern="1200" dirty="0"/>
        </a:p>
      </dsp:txBody>
      <dsp:txXfrm>
        <a:off x="7000741" y="1753744"/>
        <a:ext cx="289416" cy="144708"/>
      </dsp:txXfrm>
    </dsp:sp>
    <dsp:sp modelId="{94241428-AB32-46CC-AEEB-CA800C287C25}">
      <dsp:nvSpPr>
        <dsp:cNvPr id="0" name=""/>
        <dsp:cNvSpPr/>
      </dsp:nvSpPr>
      <dsp:spPr>
        <a:xfrm>
          <a:off x="7000741" y="1959229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微信</a:t>
          </a:r>
          <a:endParaRPr lang="zh-CN" sz="500" kern="1200" dirty="0"/>
        </a:p>
      </dsp:txBody>
      <dsp:txXfrm>
        <a:off x="7000741" y="1959229"/>
        <a:ext cx="289416" cy="144708"/>
      </dsp:txXfrm>
    </dsp:sp>
    <dsp:sp modelId="{F0503B45-4160-49AA-9C38-C7BEBDAF267E}">
      <dsp:nvSpPr>
        <dsp:cNvPr id="0" name=""/>
        <dsp:cNvSpPr/>
      </dsp:nvSpPr>
      <dsp:spPr>
        <a:xfrm>
          <a:off x="7000741" y="2164715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/>
            <a:t>银联</a:t>
          </a:r>
          <a:endParaRPr lang="zh-CN" sz="500" kern="1200" dirty="0"/>
        </a:p>
      </dsp:txBody>
      <dsp:txXfrm>
        <a:off x="7000741" y="2164715"/>
        <a:ext cx="289416" cy="144708"/>
      </dsp:txXfrm>
    </dsp:sp>
    <dsp:sp modelId="{CA580A7A-27C3-46F0-BC4A-77898F6540FF}">
      <dsp:nvSpPr>
        <dsp:cNvPr id="0" name=""/>
        <dsp:cNvSpPr/>
      </dsp:nvSpPr>
      <dsp:spPr>
        <a:xfrm>
          <a:off x="7278581" y="1243456"/>
          <a:ext cx="289416" cy="144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切换身份</a:t>
          </a:r>
        </a:p>
      </dsp:txBody>
      <dsp:txXfrm>
        <a:off x="7278581" y="1243456"/>
        <a:ext cx="289416" cy="144708"/>
      </dsp:txXfrm>
    </dsp:sp>
    <dsp:sp modelId="{5101E287-9D59-4189-984E-95B6DDA3D0C9}">
      <dsp:nvSpPr>
        <dsp:cNvPr id="0" name=""/>
        <dsp:cNvSpPr/>
      </dsp:nvSpPr>
      <dsp:spPr>
        <a:xfrm>
          <a:off x="7628774" y="1243456"/>
          <a:ext cx="517299" cy="173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" kern="1200" dirty="0"/>
            <a:t>订单中心</a:t>
          </a:r>
          <a:r>
            <a:rPr lang="zh-CN" altLang="en-US" sz="500" kern="1200" dirty="0"/>
            <a:t>（普通用户可见）</a:t>
          </a:r>
          <a:endParaRPr lang="zh-CN" sz="500" kern="1200" dirty="0"/>
        </a:p>
      </dsp:txBody>
      <dsp:txXfrm>
        <a:off x="7628774" y="1243456"/>
        <a:ext cx="517299" cy="17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E51A2-B153-4843-8A15-595E9A923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0BE35B-B998-45B6-8D98-A05C1175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8767A-4DE2-463A-9A13-FFD6BF56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A99C5-8BC8-464B-AFB3-5075187A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8F367-843C-4A15-AC62-D43970DF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FD899-5593-46E9-92F5-74B35041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D1A4E-01B5-413A-98F0-7B81A51E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9E105-2582-408A-9ED1-933B275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6FFD7-DB6B-44D0-A6BB-F4DCBAEE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6FBE-9A59-46A9-81E6-097084FE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203A96-6D3E-4A71-AC7D-1EB6AA1D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68859-E8F5-42E1-AEBC-CE1679E4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AFB8A-9C1F-4B8D-94A5-044EE138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9E7FF-837F-4E5A-A8A9-AC4B4855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2A89B-53DB-43F9-A346-45B77D0A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2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994DF-111F-4717-9A39-977614C7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F234D-8C0B-4397-BE54-CE90BBE4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4A03C-8925-441A-BDCB-F0393513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CD302-DC1E-4388-8036-B011F1D9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5FEBF-7927-47C9-9A24-7353CB5F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2277B-2017-4BA1-8E5E-531FCFFA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34DE2-B267-48DF-85EC-06339B704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ADB2B-3D53-4887-B65B-A7C1DEF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EC8C3-2343-4185-ACBD-256A9F86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7582-B083-47F1-AE49-774AA560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3A41E-8E27-4F0A-AA4E-4004DDC7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87210-FF84-49B6-9341-4A316978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CCCA6-D936-41D8-B30F-21FDBA1C2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D829F-AF0C-4687-AC21-ED3E7AC7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E8E2D-ED00-49A1-A08B-31EFD106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24B90-00AE-4063-82ED-D5C3DD0C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1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73F8-38D7-418F-A4D9-121BADF4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F6D89-1AE8-419E-8763-9BFD4223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116BE-1E13-4625-9CE5-D844A734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863506-8F85-49D9-A08F-B4FDA318D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254C9B-235F-45C0-ACD2-E6C87E6DF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8C3EE-3852-4709-A7C5-93B45B19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F7531-A43B-4725-8317-066A9B8F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322AE-0B23-4628-8067-C460D58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AAE4-D147-432C-A69E-77F6E9E2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FB619-5A1B-489A-AD06-F6FEA903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BE0FE-4880-407C-BAD7-C00B0BA2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D83923-A2D5-4470-A40D-E2AECBC5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5829D-37D2-475A-A417-98B0039E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F5DF2-84D2-4E80-8338-F9DFCDE4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10425-3039-483D-8AF8-E14BF9FA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4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9D082-8A5B-41B9-A793-653C92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33692-2D78-40D4-B54A-1C41ABE9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870E70-63C2-489B-9953-CE9AE2C1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781A8-0025-4596-A16A-76C4CEE1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0F1B9-FF76-4DE2-A16E-23EA83B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6E039-E3FD-4D91-84DF-2F735A0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9D9B9-3C64-442C-B66E-B5A5810C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22244C-D991-4650-84DA-3ECB5DA8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70D28-0A39-45DF-80E8-343B40448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CF774-D218-40C5-84A8-8A496AB5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1946B-E567-4BE2-8344-87C2E66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87608-F642-4D03-AE68-4A14FA1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7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B145BD-3036-481F-90EA-73BD32FD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F9611-1CB1-46EA-A669-34923E52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E1ECE-CB91-485E-B8CE-2D35A58E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F445-915A-416D-B945-F5AE2D946CE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7507C-76FC-4C00-AFF2-7967561F4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CF66-50F9-4DDA-ABE3-C53E7702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0E93-77A6-4AF6-82F3-F3E1A12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F7E2C63-D283-46BA-A36C-0EAD0CC83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232956"/>
              </p:ext>
            </p:extLst>
          </p:nvPr>
        </p:nvGraphicFramePr>
        <p:xfrm>
          <a:off x="2184399" y="882650"/>
          <a:ext cx="8149168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95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306</Words>
  <Application>Microsoft Office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lu</dc:creator>
  <cp:lastModifiedBy>jie lu</cp:lastModifiedBy>
  <cp:revision>21</cp:revision>
  <dcterms:created xsi:type="dcterms:W3CDTF">2019-03-05T02:45:31Z</dcterms:created>
  <dcterms:modified xsi:type="dcterms:W3CDTF">2019-03-13T09:41:13Z</dcterms:modified>
</cp:coreProperties>
</file>