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Exponentiation Rapide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Wong Jason - </a:t>
            </a:r>
            <a:r>
              <a:rPr lang="fr-FR" dirty="0" err="1"/>
              <a:t>Gatto</a:t>
            </a:r>
            <a:r>
              <a:rPr lang="fr-FR" dirty="0"/>
              <a:t> Nathan- Dos Santos Jérémy</a:t>
            </a:r>
          </a:p>
        </p:txBody>
      </p:sp>
    </p:spTree>
    <p:extLst>
      <p:ext uri="{BB962C8B-B14F-4D97-AF65-F5344CB8AC3E}">
        <p14:creationId xmlns:p14="http://schemas.microsoft.com/office/powerpoint/2010/main" val="136697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9777" y="-96395"/>
            <a:ext cx="8574622" cy="1707081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84994" y="2100355"/>
            <a:ext cx="6987645" cy="31511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Introduction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Développement mathématique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Présentation du </a:t>
            </a:r>
            <a:r>
              <a:rPr lang="fr-FR" dirty="0" err="1"/>
              <a:t>pseudo-code</a:t>
            </a: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Présentation des outils informatiques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Présentation des résultats obtenus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Conclusion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323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88166" y="146886"/>
            <a:ext cx="8574622" cy="170708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Développement mathématique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84994" y="2100355"/>
            <a:ext cx="6987645" cy="31511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175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9777" y="-96395"/>
            <a:ext cx="8574622" cy="170708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Présentation du </a:t>
            </a:r>
            <a:r>
              <a:rPr lang="fr-FR" dirty="0" err="1"/>
              <a:t>pseudo-code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84994" y="2100355"/>
            <a:ext cx="6987645" cy="31511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156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88166" y="121719"/>
            <a:ext cx="8574622" cy="170708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Présentation des outils informatiques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344385" y="2083577"/>
            <a:ext cx="6987645" cy="315115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PHP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GitHub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GMP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WAMP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643" y="1828800"/>
            <a:ext cx="1699470" cy="91771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326" y="2857157"/>
            <a:ext cx="1940104" cy="101855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355" y="3875712"/>
            <a:ext cx="1474987" cy="146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9777" y="-96395"/>
            <a:ext cx="8574622" cy="170708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Présentation des résultats obtenus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84994" y="2100355"/>
            <a:ext cx="6987645" cy="31511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197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9777" y="-96395"/>
            <a:ext cx="8574622" cy="1707081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612832" y="2058410"/>
            <a:ext cx="6987645" cy="3151154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Principaux résultats obtenus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Objectif atteints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Des perspectives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Difficultés rencontrées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264704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62</TotalTime>
  <Words>55</Words>
  <Application>Microsoft Office PowerPoint</Application>
  <PresentationFormat>Grand écran</PresentationFormat>
  <Paragraphs>30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Parallaxe</vt:lpstr>
      <vt:lpstr>Exponentiation Rapide</vt:lpstr>
      <vt:lpstr>Sommaire</vt:lpstr>
      <vt:lpstr>Développement mathématique</vt:lpstr>
      <vt:lpstr>Présentation du pseudo-code</vt:lpstr>
      <vt:lpstr>Présentation des outils informatiques</vt:lpstr>
      <vt:lpstr>Présentation des résultats obtenus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Exponentiation Rapide</dc:title>
  <dc:creator>Jeremy dos santos</dc:creator>
  <cp:lastModifiedBy>Jeremy dos santos</cp:lastModifiedBy>
  <cp:revision>4</cp:revision>
  <dcterms:created xsi:type="dcterms:W3CDTF">2017-03-30T11:00:57Z</dcterms:created>
  <dcterms:modified xsi:type="dcterms:W3CDTF">2017-03-30T12:03:54Z</dcterms:modified>
</cp:coreProperties>
</file>