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Exponentiation Rapide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Wong Jason - </a:t>
            </a:r>
            <a:r>
              <a:rPr lang="fr-FR" dirty="0" err="1"/>
              <a:t>Gatto</a:t>
            </a:r>
            <a:r>
              <a:rPr lang="fr-FR" dirty="0"/>
              <a:t> Nathan- Dos Santos Jérémy</a:t>
            </a:r>
          </a:p>
        </p:txBody>
      </p:sp>
    </p:spTree>
    <p:extLst>
      <p:ext uri="{BB962C8B-B14F-4D97-AF65-F5344CB8AC3E}">
        <p14:creationId xmlns:p14="http://schemas.microsoft.com/office/powerpoint/2010/main" val="136697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84994" y="2100354"/>
            <a:ext cx="6987645" cy="363771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Développement mathématique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Présentation du </a:t>
            </a:r>
            <a:r>
              <a:rPr lang="fr-FR" dirty="0" err="1"/>
              <a:t>pseudo-code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Présentation des outils informatiques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Présentation des résultats obtenus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231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42</TotalTime>
  <Words>26</Words>
  <Application>Microsoft Office PowerPoint</Application>
  <PresentationFormat>Grand écran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Parallaxe</vt:lpstr>
      <vt:lpstr>Exponentiation Rapide</vt:lpstr>
      <vt:lpstr>Sommaire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Exponentiation Rapide</dc:title>
  <dc:creator>Jeremy dos santos</dc:creator>
  <cp:lastModifiedBy>Jeremy dos santos</cp:lastModifiedBy>
  <cp:revision>2</cp:revision>
  <dcterms:created xsi:type="dcterms:W3CDTF">2017-03-30T11:00:57Z</dcterms:created>
  <dcterms:modified xsi:type="dcterms:W3CDTF">2017-03-30T11:43:01Z</dcterms:modified>
</cp:coreProperties>
</file>