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Exponentiation Rapide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Wong Jason - </a:t>
            </a:r>
            <a:r>
              <a:rPr lang="fr-FR" dirty="0" err="1"/>
              <a:t>Gatto</a:t>
            </a:r>
            <a:r>
              <a:rPr lang="fr-FR" dirty="0"/>
              <a:t> Nathan- Dos Santos Jérémy</a:t>
            </a:r>
          </a:p>
        </p:txBody>
      </p:sp>
    </p:spTree>
    <p:extLst>
      <p:ext uri="{BB962C8B-B14F-4D97-AF65-F5344CB8AC3E}">
        <p14:creationId xmlns:p14="http://schemas.microsoft.com/office/powerpoint/2010/main" val="136697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4"/>
            <a:ext cx="6987645" cy="36377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Développement mathématique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du </a:t>
            </a:r>
            <a:r>
              <a:rPr lang="fr-FR" dirty="0" err="1"/>
              <a:t>pseudo-code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outils informatiques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23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985" y="1706327"/>
            <a:ext cx="10730205" cy="4873096"/>
          </a:xfrm>
        </p:spPr>
        <p:txBody>
          <a:bodyPr/>
          <a:lstStyle/>
          <a:p>
            <a:pPr algn="l"/>
            <a:r>
              <a:rPr lang="fr-FR" sz="2200" dirty="0" smtClean="0"/>
              <a:t>Qu’est ce que l’exponentiation rapide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 smtClean="0"/>
              <a:t>Permet de calculer rapidement d’une puissance quelconque dont l’exposant est un nombre entier.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 smtClean="0"/>
              <a:t>On peut également effectuer le modulo pendant ce calcul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algn="l"/>
            <a:r>
              <a:rPr lang="fr-FR" dirty="0" smtClean="0"/>
              <a:t>Différences avec la méthode naïve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smtClean="0"/>
              <a:t>Sa complexité donc le temps de calcul pour mener à bien l’opération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/>
              <a:t>L’exponentiation rapide fait appel à des propriétés </a:t>
            </a:r>
            <a:r>
              <a:rPr lang="fr-FR" sz="1600" dirty="0" smtClean="0"/>
              <a:t>mathématiques</a:t>
            </a:r>
            <a:endParaRPr lang="fr-FR" sz="1600" dirty="0"/>
          </a:p>
          <a:p>
            <a:pPr algn="l"/>
            <a:endParaRPr lang="fr-FR" sz="1600" dirty="0" smtClean="0"/>
          </a:p>
          <a:p>
            <a:pPr algn="l"/>
            <a:r>
              <a:rPr lang="fr-FR" dirty="0" smtClean="0"/>
              <a:t>Son utilisation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smtClean="0"/>
              <a:t>On utilise l’exponentiation rapide à des fins de calcul scientifique, par exemple la cryptanalyse avec le système RSA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1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 smtClean="0"/>
              <a:t>Présentation des résultats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985" y="2452776"/>
            <a:ext cx="5720113" cy="3225064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 smtClean="0"/>
              <a:t>Les résultats proposées ont été effectuées sur une seule et même machine. Les différences entre les 3 algorithmes sont minimes mais peuvent être expliquées par la manière dont chacun a codé l’algorithme.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Par exemple, le 3</a:t>
            </a:r>
            <a:r>
              <a:rPr lang="fr-FR" baseline="30000" dirty="0" smtClean="0"/>
              <a:t>ème</a:t>
            </a:r>
            <a:r>
              <a:rPr lang="fr-FR" dirty="0" smtClean="0"/>
              <a:t> algorithme ne fait pas appel à la version binaire de la puissance et est codé récursivement contrairement aux algorithmes n°1 et 2.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98" y="2452776"/>
            <a:ext cx="5511262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190</TotalTime>
  <Words>167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Parallaxe</vt:lpstr>
      <vt:lpstr>Exponentiation Rapide</vt:lpstr>
      <vt:lpstr>Sommaire</vt:lpstr>
      <vt:lpstr>Introduction</vt:lpstr>
      <vt:lpstr>Présentation des résultats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Exponentiation Rapide</dc:title>
  <dc:creator>Jeremy dos santos</dc:creator>
  <cp:lastModifiedBy>Nathan</cp:lastModifiedBy>
  <cp:revision>9</cp:revision>
  <dcterms:created xsi:type="dcterms:W3CDTF">2017-03-30T11:00:57Z</dcterms:created>
  <dcterms:modified xsi:type="dcterms:W3CDTF">2017-03-30T14:27:50Z</dcterms:modified>
</cp:coreProperties>
</file>