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966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kuy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7AF80-A21A-4C1D-8576-8312538A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504"/>
            <a:ext cx="12192000" cy="3756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D08342-0A4E-4A3C-8596-14C3D2B1BFC4}"/>
              </a:ext>
            </a:extLst>
          </p:cNvPr>
          <p:cNvSpPr/>
          <p:nvPr/>
        </p:nvSpPr>
        <p:spPr>
          <a:xfrm>
            <a:off x="5044247" y="1406656"/>
            <a:ext cx="3236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ใช้แล้วห้ามแก้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42525-2DC3-4174-9308-BF399C18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158043"/>
            <a:ext cx="9693480" cy="454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C5570D-86A2-4182-8E52-E91B974029A4}"/>
              </a:ext>
            </a:extLst>
          </p:cNvPr>
          <p:cNvSpPr/>
          <p:nvPr/>
        </p:nvSpPr>
        <p:spPr>
          <a:xfrm>
            <a:off x="2626007" y="0"/>
            <a:ext cx="71769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</a:t>
            </a:r>
            <a:r>
              <a:rPr lang="th-TH" sz="8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ฟิว</a:t>
            </a:r>
            <a:r>
              <a:rPr lang="th-TH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MENU, PRG_NAME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066E8-CB53-4025-8B4A-82A0C7578F78}"/>
              </a:ext>
            </a:extLst>
          </p:cNvPr>
          <p:cNvSpPr/>
          <p:nvPr/>
        </p:nvSpPr>
        <p:spPr>
          <a:xfrm>
            <a:off x="2880244" y="1318790"/>
            <a:ext cx="5238935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28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400446" y="428958"/>
            <a:ext cx="5751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Change grid view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6E9B9-B6E5-4EA4-AD04-B27652D8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1843902"/>
            <a:ext cx="10981372" cy="3170195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8ED49CB-3251-4501-892A-385EEB25ACB7}"/>
              </a:ext>
            </a:extLst>
          </p:cNvPr>
          <p:cNvSpPr/>
          <p:nvPr/>
        </p:nvSpPr>
        <p:spPr>
          <a:xfrm>
            <a:off x="3160450" y="2672179"/>
            <a:ext cx="2317072" cy="17222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CDA06-9CF4-498E-A84F-F6581CF2B343}"/>
              </a:ext>
            </a:extLst>
          </p:cNvPr>
          <p:cNvSpPr/>
          <p:nvPr/>
        </p:nvSpPr>
        <p:spPr>
          <a:xfrm>
            <a:off x="2738991" y="2269533"/>
            <a:ext cx="33570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App_code</a:t>
            </a:r>
            <a:endParaRPr lang="en-US" sz="6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8030D-F22E-4E34-B99A-36527AEDE7AE}"/>
              </a:ext>
            </a:extLst>
          </p:cNvPr>
          <p:cNvSpPr/>
          <p:nvPr/>
        </p:nvSpPr>
        <p:spPr>
          <a:xfrm>
            <a:off x="1987476" y="61236"/>
            <a:ext cx="7457491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3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413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101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32</cp:revision>
  <dcterms:created xsi:type="dcterms:W3CDTF">2019-02-13T03:48:17Z</dcterms:created>
  <dcterms:modified xsi:type="dcterms:W3CDTF">2019-02-17T08:44:50Z</dcterms:modified>
</cp:coreProperties>
</file>