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688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83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pornchai klinmala</cp:lastModifiedBy>
  <cp:revision>18</cp:revision>
  <dcterms:created xsi:type="dcterms:W3CDTF">2019-02-13T03:48:17Z</dcterms:created>
  <dcterms:modified xsi:type="dcterms:W3CDTF">2019-02-15T09:31:26Z</dcterms:modified>
</cp:coreProperties>
</file>