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9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youporn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83</Words>
  <Application>Microsoft Office PowerPoint</Application>
  <PresentationFormat>แบบจอกว้าง</PresentationFormat>
  <Paragraphs>26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chalongrat prs</cp:lastModifiedBy>
  <cp:revision>21</cp:revision>
  <dcterms:created xsi:type="dcterms:W3CDTF">2019-02-13T03:48:17Z</dcterms:created>
  <dcterms:modified xsi:type="dcterms:W3CDTF">2019-02-15T09:35:33Z</dcterms:modified>
</cp:coreProperties>
</file>