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BA27-12A0-45E3-A239-2F2E28CFE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FF1C9-8D42-40D7-93CC-8E106AB68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9A75-498A-402D-ADAC-EE04179A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94C7-1C8D-49D1-9FAD-AD6B1950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24059-80A3-4D34-A5BA-30C29292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EB87-2D48-499C-A3E4-11835E47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2DD43-0155-4C9D-B412-C5A7C5710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AC1F-EB5B-4F1A-9101-F2E441AB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8E07-02D7-46EB-8883-169FA8A6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2F7F-C359-48C6-9161-C67C7483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2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F6A14-07A4-4417-8835-2055DBE8A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F4157-0609-4F1D-A0EC-248AD94F8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1F1C3-EE86-4805-A43D-C3F6BDA4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B618A-DC51-44BF-B993-E812822B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B1EA-F5CA-4B57-8F7D-17D5DF3D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AF5E-086C-4D17-8CB3-B59FF278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6F1F-1DB3-4A37-8678-BB39CBF1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96C8E-6183-4444-873A-09C34404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200D2-7462-4B71-995E-ABF2A044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9FEB1-FE7B-4773-892C-3DD1E117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3ED5-2C9A-4022-90C4-EFFBC498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3C6BD-8ADC-419C-B613-E17DF00D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C571-712F-4990-9A7C-75F1847A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2E85D-9025-4839-82D2-9DD98EC2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DF2A-3CA1-4CC5-B59F-D1F6ED8E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5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8A6C-59D0-4DBB-A2D0-9C9C87B3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1F76-8A13-4DC8-BA80-17B4A6F0A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0AF99-1186-42C7-BBF1-47543766A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74EB1-3B27-4BD6-AACC-25A72573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06CD6-A034-4F60-A39C-F0BA2E2F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41249-A102-4071-A18A-EC1824A6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9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43C1-F219-470E-9995-E0970ABC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03CC0-CE94-4E6F-872E-457CCF29D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2B379-9085-4EA4-923E-D0982117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650A-419C-49EB-967D-A2AF89B9E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0BE85-E637-4436-A79E-757C1EBE2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23666-6706-4D91-BF91-B8DEB91B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45519-F69E-4A7F-A905-2D32BDD2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ADD63-E6C7-4C97-B5D5-9BAC8D89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F205-BE24-4777-BD35-4FB458D4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76CCF-E7BF-427A-AC82-216ECA24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6A35D-2153-4D30-BCDB-8544A77E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2A91B-EBDA-4290-8670-39C5B136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7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35C4B-B99D-4509-9AF2-F4B8747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567E8-045A-4C78-8EB6-E12216B8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2391-EAFD-43E9-9597-C1B06592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2F20-E475-4CAD-B61B-D59F5CD3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157C-48C8-47EC-B113-CF627664D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F1F18-8877-48B7-BA9C-B5EFA3447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C2402-E58A-4C34-8B48-993541A3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4BF32-F052-4482-BEC4-4E76D868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52F68-79AB-48B4-B928-BA62BACC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2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E134-E6C0-4F21-82C3-35ECE117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9730-543F-4151-9670-4E3E05E0D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7295E-7043-41F9-8B2A-4FC860314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06DBF-31B1-4DCB-9ACD-B43C987A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8D49F-765C-4D82-A383-C597EDAA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264C9-18F1-44FA-A76B-C83B538D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B495A-2F59-451A-BD0D-04C9896C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FD9C1-6956-4F03-8AF3-2A7D91104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F743-9374-480E-A627-2C64233A4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4BCDB-84E3-4C8D-A901-278AD9B16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11DE5-673C-4CE5-8E8A-FBF86A93D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88309-2E51-4559-B42F-6B2F2AE2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40"/>
            <a:ext cx="12192000" cy="6610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2688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ลบไม่ได้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749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916D0E-5119-4597-96AB-E4E92728C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1" y="807493"/>
            <a:ext cx="11286198" cy="52430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DB3851-1BBC-493E-A173-21574679F5E7}"/>
              </a:ext>
            </a:extLst>
          </p:cNvPr>
          <p:cNvSpPr/>
          <p:nvPr/>
        </p:nvSpPr>
        <p:spPr>
          <a:xfrm>
            <a:off x="856713" y="5726340"/>
            <a:ext cx="65966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กูอยากให้ </a:t>
            </a:r>
            <a:r>
              <a:rPr lang="en-US" sz="5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detail </a:t>
            </a:r>
            <a:r>
              <a:rPr lang="en-US" sz="54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requie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3505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966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kuy</a:t>
            </a:r>
            <a:endParaRPr lang="en-US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87AF80-A21A-4C1D-8576-8312538A9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0504"/>
            <a:ext cx="12192000" cy="37569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D08342-0A4E-4A3C-8596-14C3D2B1BFC4}"/>
              </a:ext>
            </a:extLst>
          </p:cNvPr>
          <p:cNvSpPr/>
          <p:nvPr/>
        </p:nvSpPr>
        <p:spPr>
          <a:xfrm>
            <a:off x="5044247" y="1406656"/>
            <a:ext cx="32367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ใช้แล้วห้ามแก้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6870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D42525-2DC3-4174-9308-BF399C18C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60" y="1158043"/>
            <a:ext cx="9693480" cy="45419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C5570D-86A2-4182-8E52-E91B974029A4}"/>
              </a:ext>
            </a:extLst>
          </p:cNvPr>
          <p:cNvSpPr/>
          <p:nvPr/>
        </p:nvSpPr>
        <p:spPr>
          <a:xfrm>
            <a:off x="2626007" y="0"/>
            <a:ext cx="717696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</a:t>
            </a:r>
            <a:r>
              <a:rPr lang="th-TH" sz="8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ฟิว</a:t>
            </a:r>
            <a:r>
              <a:rPr lang="th-TH" sz="4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MENU, PRG_NAME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8272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3400446" y="428958"/>
            <a:ext cx="57518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Change grid view</a:t>
            </a:r>
            <a:endParaRPr lang="en-US" sz="6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D6E9B9-B6E5-4EA4-AD04-B27652D8E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4" y="1843902"/>
            <a:ext cx="10981372" cy="3170195"/>
          </a:xfrm>
          <a:prstGeom prst="rect">
            <a:avLst/>
          </a:prstGeom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E8ED49CB-3251-4501-892A-385EEB25ACB7}"/>
              </a:ext>
            </a:extLst>
          </p:cNvPr>
          <p:cNvSpPr/>
          <p:nvPr/>
        </p:nvSpPr>
        <p:spPr>
          <a:xfrm>
            <a:off x="3160450" y="2672179"/>
            <a:ext cx="2317072" cy="172226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BCDA06-9CF4-498E-A84F-F6581CF2B343}"/>
              </a:ext>
            </a:extLst>
          </p:cNvPr>
          <p:cNvSpPr/>
          <p:nvPr/>
        </p:nvSpPr>
        <p:spPr>
          <a:xfrm>
            <a:off x="2738991" y="2269533"/>
            <a:ext cx="33570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App_code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7264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0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0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4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2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7128890" y="0"/>
            <a:ext cx="39036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max length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2A6CA-C339-4430-87E0-61AE6F528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5" y="1122363"/>
            <a:ext cx="12192000" cy="547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6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9503443" y="14625"/>
            <a:ext cx="32496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save</a:t>
            </a:r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ไม่ได้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D0472-4B1A-480D-BCD9-37F7F4CF4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4" y="874172"/>
            <a:ext cx="12192000" cy="64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6A7A4-8C90-4088-8F46-C26F8FEC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27"/>
            <a:ext cx="12192000" cy="62876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17FF3F-D2AA-41E9-87F3-C9513C3453EB}"/>
              </a:ext>
            </a:extLst>
          </p:cNvPr>
          <p:cNvSpPr/>
          <p:nvPr/>
        </p:nvSpPr>
        <p:spPr>
          <a:xfrm>
            <a:off x="4538522" y="3244334"/>
            <a:ext cx="63385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ถ้าเป็น </a:t>
            </a:r>
            <a:r>
              <a:rPr lang="en-US" sz="4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admin</a:t>
            </a:r>
            <a:r>
              <a:rPr lang="en-US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</a:t>
            </a:r>
            <a:r>
              <a:rPr lang="th-TH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ไม่ต้องเพิ่ม </a:t>
            </a:r>
            <a:r>
              <a:rPr lang="en-US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detail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DA35E-914D-41FF-A125-C0358C9D66B4}"/>
              </a:ext>
            </a:extLst>
          </p:cNvPr>
          <p:cNvSpPr/>
          <p:nvPr/>
        </p:nvSpPr>
        <p:spPr>
          <a:xfrm>
            <a:off x="2695502" y="936009"/>
            <a:ext cx="45719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3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364547" y="195400"/>
            <a:ext cx="579998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-   </a:t>
            </a:r>
            <a:r>
              <a:rPr lang="th-TH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 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menu in table &amp;&amp;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</a:t>
            </a:r>
            <a:endParaRPr lang="en-US" sz="2800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pPr marL="857250" indent="-857250">
              <a:buFontTx/>
              <a:buChar char="-"/>
            </a:pPr>
            <a:r>
              <a:rPr lang="th-TH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prg_name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in table &amp;&amp;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</a:t>
            </a:r>
            <a:endParaRPr lang="en-US" sz="2800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pPr marL="857250" indent="-85725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Save menu&amp;&amp;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prg_name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.trim()</a:t>
            </a:r>
          </a:p>
          <a:p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and query for autocomplete in view</a:t>
            </a:r>
            <a:endParaRPr lang="en-US" sz="2800" dirty="0"/>
          </a:p>
          <a:p>
            <a:pPr marL="857250" indent="-857250">
              <a:buFontTx/>
              <a:buChar char="-"/>
            </a:pPr>
            <a:endParaRPr lang="en-US" sz="2800" dirty="0"/>
          </a:p>
          <a:p>
            <a:pPr marL="857250" indent="-857250">
              <a:buFontTx/>
              <a:buChar char="-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B05FB-23BE-47AA-8F84-7E95EEA1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57" y="1981075"/>
            <a:ext cx="8093141" cy="144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0BFB8-61D8-4F33-9825-FE6D6CEB50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40" b="5393"/>
          <a:stretch/>
        </p:blipFill>
        <p:spPr>
          <a:xfrm>
            <a:off x="435143" y="3703098"/>
            <a:ext cx="5877017" cy="2294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29F6A-C5BC-4054-812A-1935B64CD4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7" b="70827"/>
          <a:stretch/>
        </p:blipFill>
        <p:spPr>
          <a:xfrm>
            <a:off x="6314983" y="3968318"/>
            <a:ext cx="5877017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4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DFE200-F4A1-4CE2-AE26-3694B03C1249}"/>
              </a:ext>
            </a:extLst>
          </p:cNvPr>
          <p:cNvSpPr/>
          <p:nvPr/>
        </p:nvSpPr>
        <p:spPr>
          <a:xfrm>
            <a:off x="2694752" y="735955"/>
            <a:ext cx="427000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3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8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096000" y="652055"/>
            <a:ext cx="45352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รื้นทำใหม่หมด</a:t>
            </a:r>
            <a:endParaRPr lang="en-US" sz="6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19A29E-77E0-4D42-99D1-40A4D4A22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941" y="1519841"/>
            <a:ext cx="12192000" cy="53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4C5CEE-09C9-4107-A298-337B90DD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8" y="638991"/>
            <a:ext cx="11339543" cy="57307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BE83EB-3FDF-45C8-96C2-3553539230A8}"/>
              </a:ext>
            </a:extLst>
          </p:cNvPr>
          <p:cNvSpPr/>
          <p:nvPr/>
        </p:nvSpPr>
        <p:spPr>
          <a:xfrm>
            <a:off x="3227510" y="131159"/>
            <a:ext cx="76193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กูอยากให้ทุก </a:t>
            </a:r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level </a:t>
            </a:r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เข้าได้</a:t>
            </a:r>
            <a:endParaRPr lang="en-US" sz="6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F70DA-A21C-4810-921A-9807E00B8478}"/>
              </a:ext>
            </a:extLst>
          </p:cNvPr>
          <p:cNvSpPr/>
          <p:nvPr/>
        </p:nvSpPr>
        <p:spPr>
          <a:xfrm>
            <a:off x="4160198" y="5206053"/>
            <a:ext cx="63738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อาจจะแก้ไรไม่ได้มาก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9066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1553713" y="1504311"/>
            <a:ext cx="23759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แก้ </a:t>
            </a:r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key</a:t>
            </a:r>
          </a:p>
          <a:p>
            <a:r>
              <a:rPr lang="en-US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AC_MISS01P001_003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AC_MISS01P001_006</a:t>
            </a:r>
            <a:endParaRPr lang="en-US" sz="6000" strike="sngStrike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944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99</Words>
  <Application>Microsoft Office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Itim</vt:lpstr>
      <vt:lpstr>Segoe UI Emoji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pornchai klinmala</dc:creator>
  <cp:lastModifiedBy>pornchai klinmala</cp:lastModifiedBy>
  <cp:revision>30</cp:revision>
  <dcterms:created xsi:type="dcterms:W3CDTF">2019-02-13T03:48:17Z</dcterms:created>
  <dcterms:modified xsi:type="dcterms:W3CDTF">2019-02-15T10:51:51Z</dcterms:modified>
</cp:coreProperties>
</file>