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5064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dqwdqwdqwdd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19</cp:revision>
  <dcterms:created xsi:type="dcterms:W3CDTF">2019-02-13T03:48:17Z</dcterms:created>
  <dcterms:modified xsi:type="dcterms:W3CDTF">2019-02-15T09:34:04Z</dcterms:modified>
</cp:coreProperties>
</file>