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91" r:id="rId4"/>
    <p:sldId id="317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5" r:id="rId18"/>
    <p:sldId id="316" r:id="rId19"/>
    <p:sldId id="312" r:id="rId20"/>
    <p:sldId id="313" r:id="rId21"/>
    <p:sldId id="314" r:id="rId22"/>
    <p:sldId id="309" r:id="rId23"/>
    <p:sldId id="305" r:id="rId24"/>
    <p:sldId id="304" r:id="rId25"/>
    <p:sldId id="306" r:id="rId26"/>
    <p:sldId id="307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4740"/>
  </p:normalViewPr>
  <p:slideViewPr>
    <p:cSldViewPr snapToGrid="0" snapToObjects="1">
      <p:cViewPr varScale="1">
        <p:scale>
          <a:sx n="134" d="100"/>
          <a:sy n="134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me%20%3D%20%28'parrt',607%29%0Auserid,office%20%3D%20me%0Aprint%28userid%29%0Aprint%28office%29%0Aprint%28me%5B0%5D,%20me%5B1%5D%29&amp;cumulative=false&amp;curInstr=0&amp;heapPrimitives=nevernest&amp;mode=display&amp;origin=opt-frontend.js&amp;py=3&amp;rawInputLstJSON=%5B%5D&amp;textReferences=fals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movies%20%3D%20%7B'Amadeus'%3A1984,%20'Witness'%3A1985%7D%0Afor%20m%20in%20movies%3A%20%23%20walk%20keys%0A%20%20%20%20print%28m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</a:t>
                </a:r>
                <a:r>
                  <a:rPr lang="en-US" i="1" dirty="0"/>
                  <a:t>bytes</a:t>
                </a:r>
                <a:r>
                  <a:rPr lang="en-US" dirty="0"/>
                  <a:t>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in memory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pPr lvl="1"/>
                <a:r>
                  <a:rPr lang="en-US" dirty="0" err="1"/>
                  <a:t>boolean</a:t>
                </a:r>
                <a:r>
                  <a:rPr lang="en-US" dirty="0"/>
                  <a:t> values </a:t>
                </a:r>
                <a:r>
                  <a:rPr lang="en-US" b="1" dirty="0"/>
                  <a:t>True</a:t>
                </a:r>
                <a:r>
                  <a:rPr lang="en-US" dirty="0"/>
                  <a:t> and </a:t>
                </a:r>
                <a:r>
                  <a:rPr lang="en-US" b="1" dirty="0"/>
                  <a:t>False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untyped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can be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outer list is a list of</a:t>
            </a:r>
            <a:br>
              <a:rPr lang="en-US" dirty="0"/>
            </a:br>
            <a:r>
              <a:rPr lang="en-US" dirty="0"/>
              <a:t>elements that happen to be lists also;</a:t>
            </a:r>
            <a:br>
              <a:rPr lang="en-US" dirty="0"/>
            </a:br>
            <a:r>
              <a:rPr lang="en-US" dirty="0"/>
              <a:t>each of the inner lists has two elements</a:t>
            </a:r>
            <a:br>
              <a:rPr lang="en-US" dirty="0"/>
            </a:br>
            <a:r>
              <a:rPr lang="en-US" dirty="0"/>
              <a:t>representing a record of information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42" y="3332645"/>
            <a:ext cx="5255009" cy="2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2" y="3062235"/>
            <a:ext cx="3228286" cy="311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E2284-4D5F-A142-928B-9DE008199699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b="1" dirty="0"/>
              <a:t>dictionary</a:t>
            </a:r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6821FC-517D-F749-9A4F-6D7329C5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7" y="3342096"/>
            <a:ext cx="3291387" cy="287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564DF-B83E-5E4C-934A-8A3A8C8F4123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5"/>
              </a:rPr>
              <a:t>pythontutor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task; this is problem-solving and done prior to coding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2E2-5F30-694A-9FB0-4B94CBF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651878-4D8F-E241-9550-19FF7435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split a dictionary apart to get the keys and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uses the notation </a:t>
            </a:r>
            <a:r>
              <a:rPr lang="en-US" i="1" dirty="0" err="1"/>
              <a:t>object.function</a:t>
            </a:r>
            <a:r>
              <a:rPr lang="en-US" i="1" dirty="0"/>
              <a:t>()</a:t>
            </a:r>
            <a:r>
              <a:rPr lang="en-US" dirty="0"/>
              <a:t>, which you can think of as </a:t>
            </a:r>
            <a:r>
              <a:rPr lang="en-US" i="1" dirty="0"/>
              <a:t>function(object)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we’ll learn more about this later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4F5846-B7AE-1C47-AEF5-2BD6558E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1" y="2436155"/>
            <a:ext cx="5019698" cy="1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C75-FEFA-DA4F-9D86-20164BF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AE7-C71A-A94D-A53F-CCE2CA52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en-US" dirty="0"/>
              <a:t>We can walk the keys/values of a dictionary with a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303C0E-6AAC-A143-9737-218EA81F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1690688"/>
            <a:ext cx="5676653" cy="5140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8E69-7875-2145-9ED8-B8FF872E7AB7}"/>
              </a:ext>
            </a:extLst>
          </p:cNvPr>
          <p:cNvSpPr txBox="1"/>
          <p:nvPr/>
        </p:nvSpPr>
        <p:spPr>
          <a:xfrm rot="18986076">
            <a:off x="4174435" y="47785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looping next!</a:t>
            </a:r>
          </a:p>
        </p:txBody>
      </p:sp>
    </p:spTree>
    <p:extLst>
      <p:ext uri="{BB962C8B-B14F-4D97-AF65-F5344CB8AC3E}">
        <p14:creationId xmlns:p14="http://schemas.microsoft.com/office/powerpoint/2010/main" val="54505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4"/>
            <a:ext cx="10515600" cy="4776180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loop-related constructions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075-C103-0B43-BC83-B25C88B9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 a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4C8E-1F32-A24B-B103-6E31FB35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656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programming is more about problem-solving and design, rather than coding details, it's much easier to learn programming by actually speaking some Python (e.g., we learn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Once we’re conversant in basic Python, it’s time to study some common programming patterns, such as “search a list”</a:t>
            </a:r>
          </a:p>
          <a:p>
            <a:r>
              <a:rPr lang="en-US" dirty="0"/>
              <a:t>The final and most important skill is being able to translate real-world problems into appropriate sequences of operations (which are then straightforward to convert to Python)</a:t>
            </a:r>
          </a:p>
          <a:p>
            <a:r>
              <a:rPr lang="en-US" dirty="0"/>
              <a:t>We’ll learn problem-solving techniques and apply them to lots of sample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1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AAC9A-EBB9-A245-A8AE-9D0A0C98D631}"/>
              </a:ext>
            </a:extLst>
          </p:cNvPr>
          <p:cNvSpPr txBox="1"/>
          <p:nvPr/>
        </p:nvSpPr>
        <p:spPr>
          <a:xfrm>
            <a:off x="-22677" y="64886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Anecdote: graphics designer confused by loops</a:t>
            </a:r>
          </a:p>
        </p:txBody>
      </p:sp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operates on data, which is stored in memory, so we have to learn about how Python represents data elements in memory</a:t>
            </a:r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8628</TotalTime>
  <Words>1275</Words>
  <Application>Microsoft Macintosh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Learning to be a programmer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Sets</vt:lpstr>
      <vt:lpstr>Tuples</vt:lpstr>
      <vt:lpstr>Dictionaries</vt:lpstr>
      <vt:lpstr>Dictionary keys and values</vt:lpstr>
      <vt:lpstr>Iterating through a dictionary</vt:lpstr>
      <vt:lpstr>More on looping</vt:lpstr>
      <vt:lpstr>For-loops</vt:lpstr>
      <vt:lpstr>Combined conditional / loop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146</cp:revision>
  <cp:lastPrinted>2021-06-15T21:52:12Z</cp:lastPrinted>
  <dcterms:created xsi:type="dcterms:W3CDTF">2021-05-31T20:51:13Z</dcterms:created>
  <dcterms:modified xsi:type="dcterms:W3CDTF">2021-07-01T22:23:07Z</dcterms:modified>
</cp:coreProperties>
</file>