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/>
    <p:restoredTop sz="94740"/>
  </p:normalViewPr>
  <p:slideViewPr>
    <p:cSldViewPr snapToGrid="0" snapToObjects="1">
      <p:cViewPr varScale="1">
        <p:scale>
          <a:sx n="101" d="100"/>
          <a:sy n="10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directory</a:t>
            </a:r>
          </a:p>
          <a:p>
            <a:r>
              <a:rPr lang="en-US" dirty="0"/>
              <a:t>Dot-Dot ".." means directory above current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directories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1D1-EEEE-6641-944B-F139A355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207-2347-4649-A4D1-7B2F9E17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693400" cy="5122863"/>
          </a:xfrm>
        </p:spPr>
        <p:txBody>
          <a:bodyPr/>
          <a:lstStyle/>
          <a:p>
            <a:r>
              <a:rPr lang="en-US" dirty="0"/>
              <a:t>Star "*" means roughly "any word that matches", such as all files</a:t>
            </a:r>
          </a:p>
          <a:p>
            <a:r>
              <a:rPr lang="en-US" dirty="0"/>
              <a:t>Good example of something that's impossible with a GUI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9EE47-D9D5-9241-80C5-A8ED3A42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29" y="2133600"/>
            <a:ext cx="1056132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1B6-7D1D-BC45-A8A4-0748532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  <a:r>
              <a:rPr lang="en-US" dirty="0"/>
              <a:t>ual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C15B-42EF-2F44-B6CD-90F5B324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E36-C876-1946-BC3D-7AB2635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Python-related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B098-4CDD-DA43-9E15-F690B3B3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27F-826F-294F-AF48-1449519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D31-256D-A246-804F-AF29CDB9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2D3-764D-A644-B270-444AE1F7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B44-47E7-0642-B14B-291A2758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7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F34-DCEF-0E4B-867D-7CDDA125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 (notebooks)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AE9-A7BF-DD44-81CE-502DD1C7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just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do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it's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 flipH="1">
            <a:off x="5643717" y="3352800"/>
            <a:ext cx="1543664" cy="199103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V="1">
            <a:off x="4089400" y="706437"/>
            <a:ext cx="1841500" cy="2840849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fully-qualified path to a file consists of the directories used to reach the file from the root of the disk; root is "/" and we separate path elements with "/"</a:t>
            </a:r>
          </a:p>
          <a:p>
            <a:r>
              <a:rPr lang="en-US" dirty="0"/>
              <a:t>Relative pathnames 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/Users/</a:t>
            </a:r>
            <a:r>
              <a:rPr lang="en-US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cd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23" y="2622959"/>
            <a:ext cx="6248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577</Words>
  <Application>Microsoft Macintosh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</vt:lpstr>
      <vt:lpstr>Wildcards</vt:lpstr>
      <vt:lpstr>Manual pages</vt:lpstr>
      <vt:lpstr>Python-related commands</vt:lpstr>
      <vt:lpstr>Interactive Python from terminal</vt:lpstr>
      <vt:lpstr>Executing python scripts</vt:lpstr>
      <vt:lpstr>Launch Jupyter Lab (notebooks)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Terence Parr</cp:lastModifiedBy>
  <cp:revision>30</cp:revision>
  <cp:lastPrinted>2019-02-12T19:51:14Z</cp:lastPrinted>
  <dcterms:created xsi:type="dcterms:W3CDTF">2021-06-06T19:24:30Z</dcterms:created>
  <dcterms:modified xsi:type="dcterms:W3CDTF">2021-06-07T20:34:21Z</dcterms:modified>
</cp:coreProperties>
</file>