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290" r:id="rId4"/>
    <p:sldId id="288" r:id="rId5"/>
    <p:sldId id="291" r:id="rId6"/>
    <p:sldId id="292" r:id="rId7"/>
    <p:sldId id="294" r:id="rId8"/>
    <p:sldId id="293" r:id="rId9"/>
    <p:sldId id="295" r:id="rId10"/>
    <p:sldId id="296" r:id="rId11"/>
    <p:sldId id="297" r:id="rId12"/>
    <p:sldId id="298" r:id="rId13"/>
    <p:sldId id="299" r:id="rId14"/>
    <p:sldId id="300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</p:spPr>
            <p:txBody>
              <a:bodyPr/>
              <a:lstStyle/>
              <a:p>
                <a:r>
                  <a:rPr lang="en-US" dirty="0"/>
                  <a:t>Traverse two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two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  <a:blipFill>
                <a:blip r:embed="rId2"/>
                <a:stretch>
                  <a:fillRect l="-108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the full names in a list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3018575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Gaining experience as a programmer means recognizing and remembering patterns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human-compatible puzzle pieces that combine to fill in details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operations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in the list to get new list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level, not the code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operation then identify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 visually about how you would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Traverses a sequence of elements and </a:t>
            </a:r>
            <a:r>
              <a:rPr lang="en-US" i="1" dirty="0"/>
              <a:t>accumulates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sum(...) in a cell.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77F17-B32F-794E-9ED5-D79FEF22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291" y="2369447"/>
            <a:ext cx="1059069" cy="3593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the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803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Office Theme</vt:lpstr>
      <vt:lpstr>Programming Patterns in Python</vt:lpstr>
      <vt:lpstr>How programmers design programs</vt:lpstr>
      <vt:lpstr>Example: data science program template</vt:lpstr>
      <vt:lpstr>Low-level programming patterns</vt:lpstr>
      <vt:lpstr>Sample programming patterns</vt:lpstr>
      <vt:lpstr>Visualize operation then identify the pattern</vt:lpstr>
      <vt:lpstr>A parade of patterns</vt:lpstr>
      <vt:lpstr>Accumulate</vt:lpstr>
      <vt:lpstr>Map</vt:lpstr>
      <vt:lpstr>Combine</vt:lpstr>
      <vt:lpstr>Split</vt:lpstr>
      <vt:lpstr>Slice</vt:lpstr>
      <vt:lpstr>Filter</vt:lpstr>
      <vt:lpstr>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34</cp:revision>
  <cp:lastPrinted>2019-02-12T19:51:14Z</cp:lastPrinted>
  <dcterms:created xsi:type="dcterms:W3CDTF">2021-06-03T20:17:23Z</dcterms:created>
  <dcterms:modified xsi:type="dcterms:W3CDTF">2021-06-04T00:41:02Z</dcterms:modified>
</cp:coreProperties>
</file>