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288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3"/>
    <p:restoredTop sz="94740"/>
  </p:normalViewPr>
  <p:slideViewPr>
    <p:cSldViewPr snapToGrid="0" snapToObjects="1">
      <p:cViewPr varScale="1">
        <p:scale>
          <a:sx n="125" d="100"/>
          <a:sy n="125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some product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iterative refinement of data approach to arrive at a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274257" y="3706231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477268" y="4741541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map </a:t>
            </a:r>
            <a:r>
              <a:rPr lang="en-US" b="1" dirty="0"/>
              <a:t>split()</a:t>
            </a:r>
            <a:r>
              <a:rPr lang="en-US" dirty="0"/>
              <a:t> to teach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1778</TotalTime>
  <Words>2545</Words>
  <Application>Microsoft Macintosh PowerPoint</Application>
  <PresentationFormat>Widescreen</PresentationFormat>
  <Paragraphs>296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Low-level programming patterns</vt:lpstr>
      <vt:lpstr>Sample programming patterns</vt:lpstr>
      <vt:lpstr>A parade of patterns</vt:lpstr>
      <vt:lpstr>Visualize behavior then identify pattern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Basic problem-solving strategy</vt:lpstr>
      <vt:lpstr>Exercise</vt:lpstr>
      <vt:lpstr>Exercise</vt:lpstr>
      <vt:lpstr>Exercise</vt:lpstr>
      <vt:lpstr>Exercise</vt:lpstr>
      <vt:lpstr>Exercise</vt:lpstr>
      <vt:lpstr>Exercise continued</vt:lpstr>
      <vt:lpstr>Exercise continued</vt:lpstr>
      <vt:lpstr>Exercise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83</cp:revision>
  <cp:lastPrinted>2019-02-12T19:51:14Z</cp:lastPrinted>
  <dcterms:created xsi:type="dcterms:W3CDTF">2021-06-03T20:17:23Z</dcterms:created>
  <dcterms:modified xsi:type="dcterms:W3CDTF">2021-06-06T19:12:45Z</dcterms:modified>
</cp:coreProperties>
</file>