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/>
    <p:restoredTop sz="94740"/>
  </p:normalViewPr>
  <p:slideViewPr>
    <p:cSldViewPr snapToGrid="0" snapToObjects="1">
      <p:cViewPr varScale="1">
        <p:scale>
          <a:sx n="101" d="100"/>
          <a:sy n="10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directory</a:t>
            </a:r>
          </a:p>
          <a:p>
            <a:r>
              <a:rPr lang="en-US" dirty="0"/>
              <a:t>Dot-Dot ".." means directory above current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do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/Users/</a:t>
            </a:r>
            <a:r>
              <a:rPr lang="en-US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cd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23" y="2622959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536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24</cp:revision>
  <cp:lastPrinted>2019-02-12T19:51:14Z</cp:lastPrinted>
  <dcterms:created xsi:type="dcterms:W3CDTF">2021-06-06T19:24:30Z</dcterms:created>
  <dcterms:modified xsi:type="dcterms:W3CDTF">2021-06-06T20:22:53Z</dcterms:modified>
</cp:coreProperties>
</file>