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Organizing your code with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72B0-24D1-2F46-9932-F7E15504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2195-86F4-7148-A40D-4D20F363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already familiar with functions from mathematics like sin, cos, max,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 function is just a sequence of operations grouped into a single, named entity</a:t>
            </a:r>
          </a:p>
          <a:p>
            <a:r>
              <a:rPr lang="en-US" dirty="0"/>
              <a:t>Functions are like mini programs or subprograms that we can build just like full programs</a:t>
            </a:r>
          </a:p>
          <a:p>
            <a:r>
              <a:rPr lang="en-US" dirty="0"/>
              <a:t>Like a book is organized into multiple chapters, the program is best organized into multiple functions</a:t>
            </a:r>
          </a:p>
        </p:txBody>
      </p:sp>
    </p:spTree>
    <p:extLst>
      <p:ext uri="{BB962C8B-B14F-4D97-AF65-F5344CB8AC3E}">
        <p14:creationId xmlns:p14="http://schemas.microsoft.com/office/powerpoint/2010/main" val="36001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94C7-766E-B945-84FE-211970F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cooking analogy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409E-1F51-3C4B-AE5F-6A2F9A9A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017565" cy="4486275"/>
          </a:xfrm>
        </p:spPr>
        <p:txBody>
          <a:bodyPr/>
          <a:lstStyle/>
          <a:p>
            <a:r>
              <a:rPr lang="en-US" dirty="0"/>
              <a:t>A pasta recipe might have several high level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Chop veggies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sauce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Cook pasta</a:t>
            </a:r>
          </a:p>
          <a:p>
            <a:r>
              <a:rPr lang="en-US" dirty="0"/>
              <a:t>As we proceed through the recipe we have to go off and perform the indicated task, come back, and continue to the next task</a:t>
            </a:r>
          </a:p>
          <a:p>
            <a:r>
              <a:rPr lang="en-US" dirty="0"/>
              <a:t>Top-down design: solve overall problem with high-level tasks, then design those subtasks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35E02-8934-1C4B-9B02-DEDF7907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938" y="1224446"/>
            <a:ext cx="2045253" cy="40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53E1-851D-C645-A59F-FEA87B5E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561A-9EF6-114F-AC25-B0FEAEFC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7D2C9-5FCE-AA44-954C-75FDEC6A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37" y="1896751"/>
            <a:ext cx="2057430" cy="4048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AA638-252B-084B-9155-0FE572105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30" y="1690688"/>
            <a:ext cx="3011274" cy="40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8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98A0-E4D0-B649-A2ED-D1DB39B5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97C8-FA08-DF4D-A821-4F93FF96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quickly become an incomprehensible rats nest if we are not strict about style and organization</a:t>
            </a:r>
          </a:p>
          <a:p>
            <a:r>
              <a:rPr lang="en-US" dirty="0"/>
              <a:t>Here’s a general structure for Python programs: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9A910-3114-E74F-9373-419327731318}"/>
              </a:ext>
            </a:extLst>
          </p:cNvPr>
          <p:cNvSpPr/>
          <p:nvPr/>
        </p:nvSpPr>
        <p:spPr>
          <a:xfrm>
            <a:off x="3048000" y="373329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/>
              <a:t>import any libraries</a:t>
            </a:r>
            <a:br>
              <a:rPr lang="en-US" sz="2400" dirty="0"/>
            </a:br>
            <a:r>
              <a:rPr lang="en-US" sz="2400" i="1" dirty="0"/>
              <a:t>define any constants, simple data values</a:t>
            </a:r>
            <a:br>
              <a:rPr lang="en-US" sz="2400" dirty="0"/>
            </a:br>
            <a:r>
              <a:rPr lang="en-US" sz="2400" i="1" dirty="0"/>
              <a:t>define any functions</a:t>
            </a:r>
            <a:br>
              <a:rPr lang="en-US" sz="2400" dirty="0"/>
            </a:br>
            <a:r>
              <a:rPr lang="en-US" sz="2400" i="1" dirty="0"/>
              <a:t>main program body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79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191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Organizing your code with functions</vt:lpstr>
      <vt:lpstr>What’s a function?</vt:lpstr>
      <vt:lpstr>A cooking analogy to functions</vt:lpstr>
      <vt:lpstr>PowerPoint Presentation</vt:lpstr>
      <vt:lpstr>Code organization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your code with functions</dc:title>
  <dc:creator>Terence Parr</dc:creator>
  <cp:lastModifiedBy>Terence Parr</cp:lastModifiedBy>
  <cp:revision>10</cp:revision>
  <cp:lastPrinted>2019-02-12T19:51:14Z</cp:lastPrinted>
  <dcterms:created xsi:type="dcterms:W3CDTF">2021-06-09T20:40:00Z</dcterms:created>
  <dcterms:modified xsi:type="dcterms:W3CDTF">2021-06-10T21:48:11Z</dcterms:modified>
</cp:coreProperties>
</file>