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641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\n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but RAM data disappears when the power goes out</a:t>
            </a:r>
          </a:p>
          <a:p>
            <a:r>
              <a:rPr lang="en-US" dirty="0"/>
              <a:t>Disks, in contrast, are persistent. 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</a:t>
            </a:r>
          </a:p>
          <a:p>
            <a:r>
              <a:rPr lang="en-US" dirty="0"/>
              <a:t>File data is less convenient to access because we have to explicitly load the file into working memory first</a:t>
            </a:r>
          </a:p>
          <a:p>
            <a:r>
              <a:rPr lang="en-US" dirty="0"/>
              <a:t>If a file is too big to fit into memory all at once, we have to process the data in chunks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opened and then closed when we're done</a:t>
            </a:r>
          </a:p>
          <a:p>
            <a:r>
              <a:rPr lang="en-US" dirty="0"/>
              <a:t>Files are opened for reading or for writing</a:t>
            </a:r>
          </a:p>
          <a:p>
            <a:r>
              <a:rPr lang="en-US" dirty="0"/>
              <a:t>Files are opened with a mode: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be fully qualified or relative to the current working directory</a:t>
            </a:r>
          </a:p>
          <a:p>
            <a:r>
              <a:rPr lang="en-US" dirty="0"/>
              <a:t>The file object is not the filename and is also not the file itself on the disk. It's really just a descriptor and refers to the file content</a:t>
            </a:r>
          </a:p>
          <a:p>
            <a:r>
              <a:rPr lang="en-US" dirty="0"/>
              <a:t>The contents of the file is different than the filename and the file (descriptor) object that Python gives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closing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99CA7F-780A-904B-B12F-73D1CDAD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922015"/>
            <a:ext cx="4889500" cy="2413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also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We can use a for-each loop on the file descriptor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439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Using Pandas to load CSV files</vt:lpstr>
      <vt:lpstr>Processing files line by line</vt:lpstr>
      <vt:lpstr>Pattern: Save strings into a text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Terence Parr</cp:lastModifiedBy>
  <cp:revision>20</cp:revision>
  <cp:lastPrinted>2021-06-16T00:27:40Z</cp:lastPrinted>
  <dcterms:created xsi:type="dcterms:W3CDTF">2021-06-15T22:42:46Z</dcterms:created>
  <dcterms:modified xsi:type="dcterms:W3CDTF">2021-06-16T00:27:41Z</dcterms:modified>
</cp:coreProperties>
</file>