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289" r:id="rId4"/>
    <p:sldId id="290" r:id="rId5"/>
    <p:sldId id="306" r:id="rId6"/>
    <p:sldId id="288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1" r:id="rId17"/>
    <p:sldId id="300" r:id="rId18"/>
    <p:sldId id="303" r:id="rId19"/>
    <p:sldId id="304" r:id="rId20"/>
    <p:sldId id="305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6"/>
    <p:restoredTop sz="94740"/>
  </p:normalViewPr>
  <p:slideViewPr>
    <p:cSldViewPr snapToGrid="0" snapToObjects="1">
      <p:cViewPr varScale="1">
        <p:scale>
          <a:sx n="148" d="100"/>
          <a:sy n="148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 a sequence of elements and </a:t>
            </a:r>
            <a:r>
              <a:rPr lang="en-US" i="1" dirty="0"/>
              <a:t>accumulate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a product’s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</p:spPr>
            <p:txBody>
              <a:bodyPr/>
              <a:lstStyle/>
              <a:p>
                <a:r>
                  <a:rPr lang="en-US" dirty="0"/>
                  <a:t>Traverse two or more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641496" cy="4079806"/>
              </a:xfrm>
              <a:blipFill>
                <a:blip r:embed="rId2"/>
                <a:stretch>
                  <a:fillRect l="-1074" t="-279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Draw out what the transformation looks like</a:t>
            </a:r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370554" y="4746456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337918" y="5492487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2168C-3231-194C-842F-1A62A99833C0}"/>
              </a:ext>
            </a:extLst>
          </p:cNvPr>
          <p:cNvSpPr/>
          <p:nvPr/>
        </p:nvSpPr>
        <p:spPr>
          <a:xfrm>
            <a:off x="2477268" y="430835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12224-6FE1-EA41-B789-0C7C4A87EE07}"/>
              </a:ext>
            </a:extLst>
          </p:cNvPr>
          <p:cNvSpPr/>
          <p:nvPr/>
        </p:nvSpPr>
        <p:spPr>
          <a:xfrm>
            <a:off x="6659255" y="429973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[3, 4, 6]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AA9D9-A38A-5248-ABEA-7530D75E3E84}"/>
              </a:ext>
            </a:extLst>
          </p:cNvPr>
          <p:cNvSpPr/>
          <p:nvPr/>
        </p:nvSpPr>
        <p:spPr>
          <a:xfrm>
            <a:off x="6081853" y="4188345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☞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 Hmm…hard to say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apply </a:t>
            </a:r>
            <a:r>
              <a:rPr lang="en-US" b="1" dirty="0"/>
              <a:t>split()</a:t>
            </a:r>
            <a:r>
              <a:rPr lang="en-US" dirty="0"/>
              <a:t> to each title (map)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(part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code, both high and low level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it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"iterative refinement of data" approach to arrive at the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”; instead, I say “</a:t>
            </a:r>
            <a:r>
              <a:rPr lang="en-US" i="1" dirty="0"/>
              <a:t>Oh! I need to filter for positive numbers here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split a list of strings into 2 or more lists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physically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2624</Words>
  <Application>Microsoft Macintosh PowerPoint</Application>
  <PresentationFormat>Widescreen</PresentationFormat>
  <Paragraphs>302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Basic problem-solving strategy</vt:lpstr>
      <vt:lpstr>Low-level programming patterns</vt:lpstr>
      <vt:lpstr>Sample programming patterns</vt:lpstr>
      <vt:lpstr>Visualize behavior then identify pattern</vt:lpstr>
      <vt:lpstr>A parade of patterns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Exercise</vt:lpstr>
      <vt:lpstr>Exercise</vt:lpstr>
      <vt:lpstr>Exercise</vt:lpstr>
      <vt:lpstr>Exercise</vt:lpstr>
      <vt:lpstr>Exercise (part 1)</vt:lpstr>
      <vt:lpstr>Exercise (part 2)</vt:lpstr>
      <vt:lpstr>Exercise (part 3)</vt:lpstr>
      <vt:lpstr>Exercise (part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102</cp:revision>
  <cp:lastPrinted>2019-02-12T19:51:14Z</cp:lastPrinted>
  <dcterms:created xsi:type="dcterms:W3CDTF">2021-06-03T20:17:23Z</dcterms:created>
  <dcterms:modified xsi:type="dcterms:W3CDTF">2021-07-16T21:05:45Z</dcterms:modified>
</cp:coreProperties>
</file>