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aliasing.ipyn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you%20%3D%20%5B1,3,5%5D%0Ame%20%20%3D%20you%0Aprint%28id%28you%29,%20id%28me%29%29%0Aprint%28you,%20me%29%0A%0Ayou%5B0%5D%20%3D%2099%0Aprint%28you,%20me%29&amp;cumulative=false&amp;curInstr=0&amp;heapPrimitives=nevernest&amp;mode=display&amp;origin=opt-frontend.js&amp;py=3&amp;rawInputLstJSON=%5B%5D&amp;textReferences=fals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Data aliasing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F08F-236C-9847-9873-34E3CFECE2AB}"/>
              </a:ext>
            </a:extLst>
          </p:cNvPr>
          <p:cNvSpPr txBox="1"/>
          <p:nvPr/>
        </p:nvSpPr>
        <p:spPr>
          <a:xfrm>
            <a:off x="2211839" y="5550971"/>
            <a:ext cx="845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notebook: </a:t>
            </a:r>
            <a:r>
              <a:rPr lang="en-US" dirty="0">
                <a:hlinkClick r:id="rId2"/>
              </a:rPr>
              <a:t>https://github.com/parrt/msds501/blob/master/notes/aliasing.ipynb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7BAB-EFAD-1A47-85C8-270BAA40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refer to memory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B72A-2159-844B-B113-53F87B98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>
            <a:normAutofit/>
          </a:bodyPr>
          <a:lstStyle/>
          <a:p>
            <a:r>
              <a:rPr lang="en-US" dirty="0"/>
              <a:t>We use names like </a:t>
            </a:r>
            <a:r>
              <a:rPr lang="en-US" b="1" dirty="0"/>
              <a:t>data</a:t>
            </a:r>
            <a:r>
              <a:rPr lang="en-US" dirty="0"/>
              <a:t> and </a:t>
            </a:r>
            <a:r>
              <a:rPr lang="en-US" b="1" dirty="0"/>
              <a:t>salary</a:t>
            </a:r>
            <a:r>
              <a:rPr lang="en-US" dirty="0"/>
              <a:t> to represent memory cells holding data values</a:t>
            </a:r>
          </a:p>
          <a:p>
            <a:r>
              <a:rPr lang="en-US" dirty="0"/>
              <a:t>The names are easier to remember than the physical memory addresses, but we can get fooled</a:t>
            </a:r>
          </a:p>
          <a:p>
            <a:r>
              <a:rPr lang="en-US" dirty="0"/>
              <a:t>Variables are </a:t>
            </a:r>
            <a:r>
              <a:rPr lang="en-US" i="1" dirty="0"/>
              <a:t>references</a:t>
            </a:r>
            <a:r>
              <a:rPr lang="en-US" dirty="0"/>
              <a:t> or </a:t>
            </a:r>
            <a:r>
              <a:rPr lang="en-US" i="1" dirty="0"/>
              <a:t>pointers</a:t>
            </a:r>
            <a:r>
              <a:rPr lang="en-US" dirty="0"/>
              <a:t> to chunks of memory</a:t>
            </a:r>
          </a:p>
          <a:p>
            <a:r>
              <a:rPr lang="en-US" dirty="0"/>
              <a:t>Pointers are like phone numbers that "point at" phones, but phone numbers are not the phone itself</a:t>
            </a:r>
          </a:p>
        </p:txBody>
      </p:sp>
    </p:spTree>
    <p:extLst>
      <p:ext uri="{BB962C8B-B14F-4D97-AF65-F5344CB8AC3E}">
        <p14:creationId xmlns:p14="http://schemas.microsoft.com/office/powerpoint/2010/main" val="366657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7D3C-EBFC-494B-A5C2-E2ADB94B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Uncovering memory locations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4DE3-CA35-4E4B-9E1B-98368DF8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variables x and y can both have the same value 7, but they are both pointing to the same 7 object!</a:t>
            </a:r>
          </a:p>
          <a:p>
            <a:r>
              <a:rPr lang="en-US" dirty="0"/>
              <a:t>We can uncover this secret level of indirection using the built-in </a:t>
            </a:r>
            <a:r>
              <a:rPr lang="en-US" b="1" dirty="0"/>
              <a:t>id(x)</a:t>
            </a:r>
            <a:r>
              <a:rPr lang="en-US" dirty="0"/>
              <a:t> function that returns the physical memory address pointed out by </a:t>
            </a:r>
            <a:r>
              <a:rPr lang="en-US" b="1" dirty="0"/>
              <a:t>x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C3291F-129D-7D4A-9696-B14458B3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71" y="4160681"/>
            <a:ext cx="1740452" cy="1424006"/>
          </a:xfrm>
          <a:prstGeom prst="rect">
            <a:avLst/>
          </a:prstGeom>
        </p:spPr>
      </p:pic>
      <p:pic>
        <p:nvPicPr>
          <p:cNvPr id="6" name="Picture 5" descr="Text, application&#10;&#10;Description automatically generated">
            <a:extLst>
              <a:ext uri="{FF2B5EF4-FFF2-40B4-BE49-F238E27FC236}">
                <a16:creationId xmlns:a16="http://schemas.microsoft.com/office/drawing/2014/main" id="{80B821EB-AE81-FC42-8C45-053A11F60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88" y="4160681"/>
            <a:ext cx="1882852" cy="20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8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9756-026C-5A43-B687-DC4FFD2D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F0C1-0D58-C249-BF62-26A13BD1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one variable to another creates an alias because both variables now point at the same memory location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memory location contains the five letters p-a-r-r-t</a:t>
            </a:r>
          </a:p>
          <a:p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 err="1"/>
              <a:t>userid</a:t>
            </a:r>
            <a:r>
              <a:rPr lang="en-US" dirty="0"/>
              <a:t> look like two copies, but they share the same location in memory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783BC38-E394-E349-BF97-EE85D770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11" y="2742096"/>
            <a:ext cx="9120330" cy="17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0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49C5-1DAA-3942-B1AA-2A7C91D8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non-overlapping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730456-6595-864D-97E8-D50931FB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Each […] list literal creates a new list even if the elements within the list are the same</a:t>
            </a:r>
          </a:p>
        </p:txBody>
      </p:sp>
      <p:pic>
        <p:nvPicPr>
          <p:cNvPr id="9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025190E2-CF31-7E4B-A23D-AB4E8C7B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72830"/>
            <a:ext cx="2628900" cy="3898900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8AB9E6D-6615-E740-BED7-8F04F46B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17" y="2422525"/>
            <a:ext cx="3987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6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CDB7-0CC1-B245-9EB4-73B7C60F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shared (aliased)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1591-4FA3-5842-AD59-103B907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If we make </a:t>
            </a:r>
            <a:r>
              <a:rPr lang="en-US" b="1" dirty="0"/>
              <a:t>you</a:t>
            </a:r>
            <a:r>
              <a:rPr lang="en-US" dirty="0"/>
              <a:t> and </a:t>
            </a:r>
            <a:r>
              <a:rPr lang="en-US" b="1" dirty="0"/>
              <a:t>me</a:t>
            </a:r>
            <a:r>
              <a:rPr lang="en-US" dirty="0"/>
              <a:t> share the same list (same region of memory), then changing one changes the other: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DB3B5D9-9721-2041-9BA5-D36422B8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67" y="2743200"/>
            <a:ext cx="4025900" cy="3200400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C86E81C-0DDE-884C-8487-DAD05ED1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3383"/>
            <a:ext cx="2743200" cy="237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E42F9-C1A5-FC44-BBC5-023B6A8A0245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9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DCDE-96C1-C648-B88E-04CD3C54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Reassigning a var breaks the aliasing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0C4A2F-7AA0-1E48-977E-CD64A2366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changing the pointer to the list with changing the list elements:</a:t>
            </a:r>
          </a:p>
        </p:txBody>
      </p:sp>
      <p:pic>
        <p:nvPicPr>
          <p:cNvPr id="8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8491F06B-A3B2-A644-8F8D-C24D53FA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87" y="2835931"/>
            <a:ext cx="538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8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FBA4-E453-A246-A95E-9531996C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through 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7D09-34D5-7C45-8BFF-B7A97BCC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Aliasing of data happens a great deal when we pass lists or other data structures to functions</a:t>
            </a:r>
          </a:p>
          <a:p>
            <a:r>
              <a:rPr lang="en-US" dirty="0"/>
              <a:t>E.g., passing list </a:t>
            </a:r>
            <a:r>
              <a:rPr lang="en-US" b="1" dirty="0"/>
              <a:t>Quantity</a:t>
            </a:r>
            <a:r>
              <a:rPr lang="en-US" dirty="0"/>
              <a:t> to a function whose argument is called </a:t>
            </a:r>
            <a:r>
              <a:rPr lang="en-US" b="1" dirty="0"/>
              <a:t>data</a:t>
            </a:r>
            <a:r>
              <a:rPr lang="en-US" dirty="0"/>
              <a:t> means that the two are aliased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E29AEAEC-42CC-FA48-B5B6-3ABE4227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7" y="3673474"/>
            <a:ext cx="5842000" cy="24130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B60F5BD-1FFD-474B-981C-28FC8CE7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3673474"/>
            <a:ext cx="5295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3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309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Data aliasing</vt:lpstr>
      <vt:lpstr>Variables refer to memory regions</vt:lpstr>
      <vt:lpstr>Uncovering memory locations </vt:lpstr>
      <vt:lpstr>Aliasing</vt:lpstr>
      <vt:lpstr>Altering non-overlapping data</vt:lpstr>
      <vt:lpstr>Altering shared (aliased) data</vt:lpstr>
      <vt:lpstr>Reassigning a var breaks the aliasing</vt:lpstr>
      <vt:lpstr>Aliasing through argument passing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aliasing</dc:title>
  <dc:creator>Terence Parr</dc:creator>
  <cp:lastModifiedBy>Terence Parr</cp:lastModifiedBy>
  <cp:revision>16</cp:revision>
  <cp:lastPrinted>2021-06-15T22:30:52Z</cp:lastPrinted>
  <dcterms:created xsi:type="dcterms:W3CDTF">2021-06-15T21:56:43Z</dcterms:created>
  <dcterms:modified xsi:type="dcterms:W3CDTF">2021-06-15T22:31:21Z</dcterms:modified>
</cp:coreProperties>
</file>