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ile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Reading, writing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0C1F-336E-2445-8CD7-043D1869C0C9}"/>
              </a:ext>
            </a:extLst>
          </p:cNvPr>
          <p:cNvSpPr txBox="1"/>
          <p:nvPr/>
        </p:nvSpPr>
        <p:spPr>
          <a:xfrm>
            <a:off x="2474844" y="5550971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https://github.com/parrt/msds501/blob/master/notes/files.ipynb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C68-5F59-984B-87E9-35484E9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Save strings into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A856-123F-BD48-929A-8D82B33D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way we encode strings for storage in a file is a complication we can ignore until MSDS692)</a:t>
            </a:r>
          </a:p>
          <a:p>
            <a:r>
              <a:rPr lang="en-US" dirty="0"/>
              <a:t>Save a few lines representing a CSV file to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4618-E103-B043-A0FD-59F3CD9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44" y="3367708"/>
            <a:ext cx="3273285" cy="154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EADB-D0A0-084A-8596-6361D2A0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6" y="3273839"/>
            <a:ext cx="51816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67C12-F188-604A-9A11-D579146902C4}"/>
              </a:ext>
            </a:extLst>
          </p:cNvPr>
          <p:cNvSpPr txBox="1"/>
          <p:nvPr/>
        </p:nvSpPr>
        <p:spPr>
          <a:xfrm>
            <a:off x="1063487" y="5807631"/>
            <a:ext cx="641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\n sequence represents a single newline character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1B48-083F-1E46-9EDC-65CD2CE87AA5}"/>
              </a:ext>
            </a:extLst>
          </p:cNvPr>
          <p:cNvSpPr/>
          <p:nvPr/>
        </p:nvSpPr>
        <p:spPr>
          <a:xfrm>
            <a:off x="4939748" y="3687417"/>
            <a:ext cx="447261" cy="313877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DD3-158A-154B-9733-5B36F17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924-EC41-7144-930F-485E3ED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9974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the disk and RAM are forms of memory</a:t>
            </a:r>
          </a:p>
          <a:p>
            <a:r>
              <a:rPr lang="en-US" dirty="0"/>
              <a:t>RAM is much faster (but smaller) than the disk and RAM data disappears when the power goes out</a:t>
            </a:r>
          </a:p>
          <a:p>
            <a:r>
              <a:rPr lang="en-US" dirty="0"/>
              <a:t>Disks, in contrast, are persistent / non-volatile</a:t>
            </a:r>
          </a:p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simply a chunk of data on the disk identified by a filename and living within a specific directory</a:t>
            </a:r>
          </a:p>
          <a:p>
            <a:r>
              <a:rPr lang="en-US" dirty="0"/>
              <a:t>File data is less convenient to access because we have to explicitly load the file into working memory before operating on it</a:t>
            </a:r>
          </a:p>
          <a:p>
            <a:r>
              <a:rPr lang="en-US" dirty="0"/>
              <a:t>If a file is too big to fit into memory all at once, we have to process the data in chunks, typically line by line if text format data</a:t>
            </a:r>
          </a:p>
        </p:txBody>
      </p:sp>
    </p:spTree>
    <p:extLst>
      <p:ext uri="{BB962C8B-B14F-4D97-AF65-F5344CB8AC3E}">
        <p14:creationId xmlns:p14="http://schemas.microsoft.com/office/powerpoint/2010/main" val="21166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CFF-68DD-204E-9B06-F3D1A76F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853-F190-FA40-B155-B20CD60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must be opened and then closed when we're done</a:t>
            </a:r>
          </a:p>
          <a:p>
            <a:r>
              <a:rPr lang="en-US" dirty="0"/>
              <a:t>Files are opened for reading or for writing</a:t>
            </a:r>
          </a:p>
          <a:p>
            <a:r>
              <a:rPr lang="en-US" dirty="0"/>
              <a:t>Files are opened with a mode: text or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is a file descriptor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319E-9833-C54E-91E9-6931E25BACCC}"/>
              </a:ext>
            </a:extLst>
          </p:cNvPr>
          <p:cNvSpPr txBox="1"/>
          <p:nvPr/>
        </p:nvSpPr>
        <p:spPr>
          <a:xfrm>
            <a:off x="1063487" y="3595734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’, mode=‘r’)  # open for read text mode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read from f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# ok, we're done</a:t>
            </a:r>
          </a:p>
        </p:txBody>
      </p:sp>
    </p:spTree>
    <p:extLst>
      <p:ext uri="{BB962C8B-B14F-4D97-AF65-F5344CB8AC3E}">
        <p14:creationId xmlns:p14="http://schemas.microsoft.com/office/powerpoint/2010/main" val="41419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5A2-0893-9640-BF25-4D50FFE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A10-92C5-E84A-9F32-DB0D34C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is a string that identifies a file on the disk. It can  include path information or can be just the name of the file itself</a:t>
            </a:r>
          </a:p>
          <a:p>
            <a:r>
              <a:rPr lang="en-US" dirty="0"/>
              <a:t>The path can be fully qualified or relative to the current working directory</a:t>
            </a:r>
          </a:p>
          <a:p>
            <a:r>
              <a:rPr lang="en-US" dirty="0"/>
              <a:t>The file descriptor object is not the filename and is also not the file contents itself on the disk. It's really just a descriptor that lets our program refer to and operate on the file</a:t>
            </a:r>
          </a:p>
          <a:p>
            <a:r>
              <a:rPr lang="en-US" dirty="0"/>
              <a:t>The contents of the file is different than the filename and the file (descriptor) object that Python gives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6498-6422-2C4D-A482-A2F96E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168-B32D-604A-8D89-ACC68CC0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with</a:t>
            </a:r>
            <a:r>
              <a:rPr lang="en-US" dirty="0"/>
              <a:t> statement helps us to automatically close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F9E1D1-48DD-F14D-82C2-99D38C69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188"/>
            <a:ext cx="4889500" cy="24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54FC-AEC8-EE47-A7BD-B9BAF27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30005"/>
            <a:ext cx="326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D71-2671-8C4E-A0DD-FFAEEA26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2D6-F49F-1E43-A2C9-0F27CD20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file contents into a string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304B0-C5DB-CD41-B175-5BAB81C6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17141"/>
            <a:ext cx="85344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283B3-0602-0640-AFFB-790DA62E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636341"/>
            <a:ext cx="923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96B4-9092-884E-B9A1-FFD5A1B0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37BE-C267-444A-B708-C02FE201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r>
              <a:rPr lang="en-US" dirty="0"/>
              <a:t>Load all lines of a file or words of a file into a list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99CA7F-780A-904B-B12F-73D1CDAD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1922015"/>
            <a:ext cx="4889500" cy="2413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81C95F-A36C-1741-B026-39754813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7" y="4399465"/>
            <a:ext cx="8051800" cy="1879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D852270-2352-4442-AC56-5F00F4C2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26" y="1892198"/>
            <a:ext cx="4927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A77-3237-1143-B145-D656516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565"/>
          </a:xfrm>
        </p:spPr>
        <p:txBody>
          <a:bodyPr/>
          <a:lstStyle/>
          <a:p>
            <a:r>
              <a:rPr lang="en-US" dirty="0"/>
              <a:t>Using Pandas to load CSV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FF6C6-3862-0C4B-AC3B-46CFF23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If the text file is a comma separated value file (CSV), the easiest way to load the data is with Pandas</a:t>
            </a:r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45DCE-DE46-A14E-8E76-1CD9A7A4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2" y="2389982"/>
            <a:ext cx="6464300" cy="397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C27B3-A68E-994D-99B2-63FC587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68" y="3824079"/>
            <a:ext cx="5213034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FC9-2394-E745-B5B8-0632064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7302-AC91-1D4F-918D-E38FBDF1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8" cy="4351338"/>
          </a:xfrm>
        </p:spPr>
        <p:txBody>
          <a:bodyPr/>
          <a:lstStyle/>
          <a:p>
            <a:r>
              <a:rPr lang="en-US" dirty="0"/>
              <a:t>Loading everything into memory all at once doesn't work if a file is bigger than available RAM</a:t>
            </a:r>
          </a:p>
          <a:p>
            <a:r>
              <a:rPr lang="en-US" dirty="0"/>
              <a:t>That limits the size of the data we can process with that method</a:t>
            </a:r>
          </a:p>
          <a:p>
            <a:r>
              <a:rPr lang="en-US" dirty="0"/>
              <a:t>Instead, we can use a for-each loop iterating on the file descriptor: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767B-7AD9-6346-BD0D-02900B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776663"/>
            <a:ext cx="7797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484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Reading, writing files</vt:lpstr>
      <vt:lpstr>What are files?</vt:lpstr>
      <vt:lpstr>File state</vt:lpstr>
      <vt:lpstr>Avoiding confusion</vt:lpstr>
      <vt:lpstr>The WITH statement</vt:lpstr>
      <vt:lpstr>Most common programming pattern</vt:lpstr>
      <vt:lpstr>2nd most common programming pattern</vt:lpstr>
      <vt:lpstr>Using Pandas to load CSV files</vt:lpstr>
      <vt:lpstr>Processing files line by line</vt:lpstr>
      <vt:lpstr>Pattern: Save strings into a text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Reading, writing files</dc:title>
  <dc:creator>Terence Parr</dc:creator>
  <cp:lastModifiedBy>Terence Parr</cp:lastModifiedBy>
  <cp:revision>25</cp:revision>
  <cp:lastPrinted>2021-06-16T00:27:40Z</cp:lastPrinted>
  <dcterms:created xsi:type="dcterms:W3CDTF">2021-06-15T22:42:46Z</dcterms:created>
  <dcterms:modified xsi:type="dcterms:W3CDTF">2021-06-21T20:55:45Z</dcterms:modified>
</cp:coreProperties>
</file>