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6" r:id="rId21"/>
    <p:sldId id="27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/>
    <p:restoredTop sz="94740"/>
  </p:normalViewPr>
  <p:slideViewPr>
    <p:cSldViewPr snapToGrid="0" snapToObjects="1">
      <p:cViewPr varScale="1">
        <p:scale>
          <a:sx n="113" d="100"/>
          <a:sy n="11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tagged/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youtube.com/watch?v=RFabWiesk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cd command to change the current working directory (i.e., where am I?)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0" y="2913063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working directory</a:t>
            </a:r>
          </a:p>
          <a:p>
            <a:r>
              <a:rPr lang="en-US" dirty="0"/>
              <a:t>Dot-Dot ".." means directory above current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8D5C6-4BF6-2048-9187-F465EF5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32" y="458232"/>
            <a:ext cx="2298700" cy="180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322A-D70C-7449-A1AB-A93EADC8F97F}"/>
              </a:ext>
            </a:extLst>
          </p:cNvPr>
          <p:cNvSpPr txBox="1"/>
          <p:nvPr/>
        </p:nvSpPr>
        <p:spPr>
          <a:xfrm>
            <a:off x="9828996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</a:t>
            </a:r>
            <a:r>
              <a:rPr lang="en-US" dirty="0" err="1"/>
              <a:t>dir</a:t>
            </a:r>
            <a:r>
              <a:rPr lang="en-US" dirty="0"/>
              <a:t> appear</a:t>
            </a:r>
          </a:p>
        </p:txBody>
      </p:sp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GUI; imagine that you have 1000 datafiles and you need to delete any file whose name has the word “old”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7E17-5E5E-3643-98F1-F85CB00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7" y="3073941"/>
            <a:ext cx="5735248" cy="230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4AE4-88AA-334C-9C4D-D3312A4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65" y="3073941"/>
            <a:ext cx="5332379" cy="2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pages;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(your shell is called </a:t>
            </a:r>
            <a:r>
              <a:rPr lang="en-US" b="1" dirty="0" err="1"/>
              <a:t>zsh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Often you can type the command without arguments and it will give a help 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type “man </a:t>
            </a:r>
            <a:r>
              <a:rPr lang="en-US" dirty="0" err="1"/>
              <a:t>rm</a:t>
            </a:r>
            <a:r>
              <a:rPr lang="en-US" dirty="0"/>
              <a:t>” to get the manual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6537-55C5-E541-9424-D52C6E4F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5" y="3822413"/>
            <a:ext cx="49276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DE661-5354-1349-B1F9-C9BCA4E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73" y="4601846"/>
            <a:ext cx="4281927" cy="2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console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Pythontutor</a:t>
            </a:r>
            <a:r>
              <a:rPr lang="en-US" dirty="0"/>
              <a:t> gives us a text box to</a:t>
            </a:r>
            <a:br>
              <a:rPr lang="en-US" dirty="0"/>
            </a:br>
            <a:r>
              <a:rPr lang="en-US" dirty="0"/>
              <a:t>edit code and a run button to</a:t>
            </a:r>
            <a:br>
              <a:rPr lang="en-US" dirty="0"/>
            </a:br>
            <a:r>
              <a:rPr lang="en-US" dirty="0"/>
              <a:t>visualize the execution</a:t>
            </a:r>
          </a:p>
          <a:p>
            <a:r>
              <a:rPr lang="en-US" dirty="0"/>
              <a:t>Can also execute Python interactively line by line from the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F975-5076-2F47-BA0B-DD4C32CF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45" y="1785541"/>
            <a:ext cx="5583155" cy="9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5F1D2-815F-A442-B94B-DA48D1C7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0" y="3624263"/>
            <a:ext cx="9029700" cy="255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24A27-3CDE-D345-AD9F-6443DC737815}"/>
              </a:ext>
            </a:extLst>
          </p:cNvPr>
          <p:cNvCxnSpPr>
            <a:cxnSpLocks/>
          </p:cNvCxnSpPr>
          <p:nvPr/>
        </p:nvCxnSpPr>
        <p:spPr>
          <a:xfrm flipV="1">
            <a:off x="514350" y="4027252"/>
            <a:ext cx="964160" cy="247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F78D3E-C01E-424C-9A2D-8BD0D4C2DF67}"/>
              </a:ext>
            </a:extLst>
          </p:cNvPr>
          <p:cNvSpPr txBox="1"/>
          <p:nvPr/>
        </p:nvSpPr>
        <p:spPr>
          <a:xfrm>
            <a:off x="0" y="6488668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there are multiple copies of Python on your Mac possibly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10C0-AD55-5A4C-903A-A3EF7CF1545F}"/>
              </a:ext>
            </a:extLst>
          </p:cNvPr>
          <p:cNvSpPr txBox="1"/>
          <p:nvPr/>
        </p:nvSpPr>
        <p:spPr>
          <a:xfrm>
            <a:off x="7736934" y="488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(Hit Ctrl-D to exit python, go back to shell)</a:t>
            </a:r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078"/>
          </a:xfrm>
        </p:spPr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956"/>
            <a:ext cx="10747444" cy="4811007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All of the code we type into the Python console disappears when we exit and return to the command line</a:t>
            </a:r>
          </a:p>
          <a:p>
            <a:r>
              <a:rPr lang="en-US" sz="3300" dirty="0"/>
              <a:t>Save python into a .</a:t>
            </a:r>
            <a:r>
              <a:rPr lang="en-US" sz="3300" dirty="0" err="1"/>
              <a:t>py</a:t>
            </a:r>
            <a:r>
              <a:rPr lang="en-US" sz="3300" dirty="0"/>
              <a:t> file, using your favorite editor, such as </a:t>
            </a:r>
            <a:r>
              <a:rPr lang="en-US" sz="3300" b="1" dirty="0" err="1"/>
              <a:t>nano</a:t>
            </a:r>
            <a:endParaRPr lang="en-US" sz="33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100" dirty="0"/>
              <a:t>We call this a Python script or simply a Python file</a:t>
            </a:r>
          </a:p>
          <a:p>
            <a:r>
              <a:rPr lang="en-US" sz="3100" dirty="0"/>
              <a:t>Use “</a:t>
            </a:r>
            <a:r>
              <a:rPr lang="en-US" sz="3100" b="1" dirty="0"/>
              <a:t>python</a:t>
            </a:r>
            <a:r>
              <a:rPr lang="en-US" sz="3100" dirty="0"/>
              <a:t> </a:t>
            </a:r>
            <a:r>
              <a:rPr lang="en-US" sz="3100" i="1" dirty="0" err="1"/>
              <a:t>file.py</a:t>
            </a:r>
            <a:r>
              <a:rPr lang="en-US" sz="3100" dirty="0"/>
              <a:t>” from terminal to execute the script in “batch mode”</a:t>
            </a:r>
          </a:p>
          <a:p>
            <a:r>
              <a:rPr lang="en-US" sz="3100" dirty="0"/>
              <a:t>NOTE: </a:t>
            </a:r>
            <a:r>
              <a:rPr lang="en-US" sz="3100" i="1" dirty="0" err="1"/>
              <a:t>file.py</a:t>
            </a:r>
            <a:r>
              <a:rPr lang="en-US" sz="3100" i="1" dirty="0"/>
              <a:t> </a:t>
            </a:r>
            <a:r>
              <a:rPr lang="en-US" sz="3100" dirty="0"/>
              <a:t>must be a TEXT file, no formatting like Word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90BF2-1CEC-E248-9668-D53349A1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13" y="2633737"/>
            <a:ext cx="23622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F4C9-4019-E94E-B871-84F762DA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5" y="2633737"/>
            <a:ext cx="5575300" cy="100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DD6A8-AAD3-164E-A8E0-6384EAC8A430}"/>
              </a:ext>
            </a:extLst>
          </p:cNvPr>
          <p:cNvCxnSpPr>
            <a:cxnSpLocks/>
          </p:cNvCxnSpPr>
          <p:nvPr/>
        </p:nvCxnSpPr>
        <p:spPr>
          <a:xfrm>
            <a:off x="4633607" y="2796996"/>
            <a:ext cx="590147" cy="1"/>
          </a:xfrm>
          <a:prstGeom prst="straightConnector1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77873-DD8F-384F-B78C-46F1A284F654}"/>
              </a:ext>
            </a:extLst>
          </p:cNvPr>
          <p:cNvSpPr txBox="1"/>
          <p:nvPr/>
        </p:nvSpPr>
        <p:spPr>
          <a:xfrm>
            <a:off x="6903874" y="3637037"/>
            <a:ext cx="47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(To Save, hit Ctrl-X then “Y” to save changes</a:t>
            </a:r>
          </a:p>
          <a:p>
            <a:r>
              <a:rPr lang="en-US" i="1" dirty="0"/>
              <a:t> then hit return at “File Name to Write: …”)</a:t>
            </a:r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F7B7-227D-8642-8837-F829BF7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0E38-C6D7-5545-AA44-3D76DDDF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444"/>
            <a:ext cx="10515600" cy="4596519"/>
          </a:xfrm>
        </p:spPr>
        <p:txBody>
          <a:bodyPr/>
          <a:lstStyle/>
          <a:p>
            <a:r>
              <a:rPr lang="en-US" dirty="0"/>
              <a:t>Sometimes python scripts need information about their environment, such as where to find data files</a:t>
            </a:r>
          </a:p>
          <a:p>
            <a:r>
              <a:rPr lang="en-US" dirty="0"/>
              <a:t>The executing script can access the arguments from the command line used to launch using </a:t>
            </a:r>
            <a:r>
              <a:rPr lang="en-US" b="1" dirty="0"/>
              <a:t>sys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DF24-93EB-4240-B76C-700EB957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42" y="3636434"/>
            <a:ext cx="4890637" cy="26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365125"/>
            <a:ext cx="10834511" cy="132556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“notebook” is a sequence of “cells” that can</a:t>
            </a:r>
            <a:br>
              <a:rPr lang="en-US" dirty="0"/>
            </a:br>
            <a:r>
              <a:rPr lang="en-US" dirty="0"/>
              <a:t>contain code, output, notes, etc.  </a:t>
            </a:r>
          </a:p>
          <a:p>
            <a:r>
              <a:rPr lang="en-US" dirty="0"/>
              <a:t>A notebook is stored like a script into a </a:t>
            </a:r>
            <a:r>
              <a:rPr lang="en-US" dirty="0" err="1"/>
              <a:t>file.ipynb</a:t>
            </a:r>
            <a:r>
              <a:rPr lang="en-US" dirty="0"/>
              <a:t> file not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A server that we launch from the command line starts up a Python interpreter and connects to a browser window where we can makes notes and execute code snippets interactively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368-6786-8C4B-A0D9-46FC941B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4552705"/>
            <a:ext cx="12028534" cy="124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60DC-A84C-8D45-8030-060A2272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21" y="365125"/>
            <a:ext cx="3007608" cy="2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5728E-D698-B342-93F3-F2CCC4F04072}"/>
              </a:ext>
            </a:extLst>
          </p:cNvPr>
          <p:cNvSpPr txBox="1"/>
          <p:nvPr/>
        </p:nvSpPr>
        <p:spPr>
          <a:xfrm>
            <a:off x="0" y="590982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Tutorials: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https://www.youtube.com/watch?v=RFabWieskak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https://www.dataquest.io/blog/jupyter-notebook-tutorial/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say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 and use spaces not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E9A-6D99-DC4E-B411-A0CE046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FAF-2518-B041-BA80-6A49027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entire file</a:t>
            </a:r>
          </a:p>
          <a:p>
            <a:r>
              <a:rPr lang="en-US" b="1" dirty="0"/>
              <a:t>head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first n lines of file</a:t>
            </a:r>
          </a:p>
          <a:p>
            <a:r>
              <a:rPr lang="en-US" b="1" dirty="0"/>
              <a:t>tail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last n lines of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CA36-F501-C94B-83AA-0952FCC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" y="3715831"/>
            <a:ext cx="10591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starts with “/” and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</a:t>
            </a:r>
            <a:r>
              <a:rPr lang="en-US" b="1" dirty="0"/>
              <a:t>/Users/</a:t>
            </a:r>
            <a:r>
              <a:rPr lang="en-US" i="1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Also to configure </a:t>
            </a:r>
            <a:r>
              <a:rPr lang="en-US" dirty="0" err="1"/>
              <a:t>zsh</a:t>
            </a:r>
            <a:r>
              <a:rPr lang="en-US" dirty="0"/>
              <a:t> (your shell), see file </a:t>
            </a:r>
            <a:r>
              <a:rPr lang="en-US" b="1" dirty="0"/>
              <a:t>~/.</a:t>
            </a:r>
            <a:r>
              <a:rPr lang="en-US" b="1" dirty="0" err="1"/>
              <a:t>zshrc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1013</Words>
  <Application>Microsoft Macintosh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Looking at file contents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 Cont’d</vt:lpstr>
      <vt:lpstr>Wildcards</vt:lpstr>
      <vt:lpstr>Manual pages; Getting help</vt:lpstr>
      <vt:lpstr>Python-related commands</vt:lpstr>
      <vt:lpstr>Interactive Python console from terminal</vt:lpstr>
      <vt:lpstr>Executing python scripts</vt:lpstr>
      <vt:lpstr>Passing arguments to python scripts</vt:lpstr>
      <vt:lpstr>Launch Jupyter Lab (notebooks)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Microsoft Office User</cp:lastModifiedBy>
  <cp:revision>65</cp:revision>
  <cp:lastPrinted>2019-02-12T19:51:14Z</cp:lastPrinted>
  <dcterms:created xsi:type="dcterms:W3CDTF">2021-06-06T19:24:30Z</dcterms:created>
  <dcterms:modified xsi:type="dcterms:W3CDTF">2021-06-08T22:19:53Z</dcterms:modified>
</cp:coreProperties>
</file>