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288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some product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a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map </a:t>
            </a:r>
            <a:r>
              <a:rPr lang="en-US" b="1" dirty="0"/>
              <a:t>split()</a:t>
            </a:r>
            <a:r>
              <a:rPr lang="en-US" dirty="0"/>
              <a:t> to each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2569</Words>
  <Application>Microsoft Macintosh PowerPoint</Application>
  <PresentationFormat>Widescreen</PresentationFormat>
  <Paragraphs>301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Low-level programming patterns</vt:lpstr>
      <vt:lpstr>Sample programming patterns</vt:lpstr>
      <vt:lpstr>A parade of patterns</vt:lpstr>
      <vt:lpstr>Visualize behavior then identify pattern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Basic problem-solving strategy</vt:lpstr>
      <vt:lpstr>Exercise</vt:lpstr>
      <vt:lpstr>Exercise</vt:lpstr>
      <vt:lpstr>Exercise</vt:lpstr>
      <vt:lpstr>Exercise</vt:lpstr>
      <vt:lpstr>Exercise</vt:lpstr>
      <vt:lpstr>Exercise continued</vt:lpstr>
      <vt:lpstr>Exercise continued</vt:lpstr>
      <vt:lpstr>Exercise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89</cp:revision>
  <cp:lastPrinted>2019-02-12T19:51:14Z</cp:lastPrinted>
  <dcterms:created xsi:type="dcterms:W3CDTF">2021-06-03T20:17:23Z</dcterms:created>
  <dcterms:modified xsi:type="dcterms:W3CDTF">2021-06-22T18:59:53Z</dcterms:modified>
</cp:coreProperties>
</file>