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91" r:id="rId4"/>
    <p:sldId id="292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9" r:id="rId18"/>
    <p:sldId id="304" r:id="rId19"/>
    <p:sldId id="305" r:id="rId20"/>
    <p:sldId id="306" r:id="rId21"/>
    <p:sldId id="307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4"/>
    <p:restoredTop sz="94740"/>
  </p:normalViewPr>
  <p:slideViewPr>
    <p:cSldViewPr snapToGrid="0" snapToObjects="1">
      <p:cViewPr varScale="1">
        <p:scale>
          <a:sx n="116" d="100"/>
          <a:sy n="116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bytes;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records points at a list of</a:t>
            </a:r>
            <a:br>
              <a:rPr lang="en-US" dirty="0"/>
            </a:br>
            <a:r>
              <a:rPr lang="en-US" dirty="0"/>
              <a:t>three items that happen to be lists also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7149</TotalTime>
  <Words>949</Words>
  <Application>Microsoft Macintosh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More on looping</vt:lpstr>
      <vt:lpstr>Combined conditional / loop</vt:lpstr>
      <vt:lpstr>For-loops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113</cp:revision>
  <cp:lastPrinted>2019-02-12T19:51:14Z</cp:lastPrinted>
  <dcterms:created xsi:type="dcterms:W3CDTF">2021-05-31T20:51:13Z</dcterms:created>
  <dcterms:modified xsi:type="dcterms:W3CDTF">2021-06-05T20:15:24Z</dcterms:modified>
</cp:coreProperties>
</file>