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Organizing your code with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Organizing your code with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your code with functions</dc:title>
  <dc:creator>Terence Parr</dc:creator>
  <cp:lastModifiedBy>Terence Parr</cp:lastModifiedBy>
  <cp:revision>3</cp:revision>
  <cp:lastPrinted>2019-02-12T19:51:14Z</cp:lastPrinted>
  <dcterms:created xsi:type="dcterms:W3CDTF">2021-06-09T20:40:00Z</dcterms:created>
  <dcterms:modified xsi:type="dcterms:W3CDTF">2021-06-09T20:40:54Z</dcterms:modified>
</cp:coreProperties>
</file>