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Packages and modules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A27C-6289-0C44-B8CE-6F906771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9C3E-F9A0-CB4E-AC39-C4FB2DF0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2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77CE-012E-574B-966B-A2693E9C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2002-2156-794A-BD8E-C44826A2E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seen the use of some predefined functions, such as </a:t>
            </a:r>
            <a:r>
              <a:rPr lang="en-US" b="1" dirty="0"/>
              <a:t>range</a:t>
            </a:r>
            <a:r>
              <a:rPr lang="en-US" dirty="0"/>
              <a:t> and </a:t>
            </a:r>
            <a:r>
              <a:rPr lang="en-US" b="1" dirty="0" err="1"/>
              <a:t>len</a:t>
            </a:r>
            <a:r>
              <a:rPr lang="en-US" dirty="0"/>
              <a:t> that are available without doing anything special in your Python program</a:t>
            </a:r>
          </a:p>
          <a:p>
            <a:r>
              <a:rPr lang="en-US" dirty="0"/>
              <a:t>Now let's take a look at importing code libraries</a:t>
            </a:r>
          </a:p>
          <a:p>
            <a:r>
              <a:rPr lang="en-US" dirty="0"/>
              <a:t>There are millions of libraries out there and Python can't automatically load them all into memory; we must explicitly </a:t>
            </a:r>
            <a:r>
              <a:rPr lang="en-US" b="1" dirty="0"/>
              <a:t>import</a:t>
            </a:r>
            <a:r>
              <a:rPr lang="en-US" dirty="0"/>
              <a:t> the libraries we want to use in our program</a:t>
            </a:r>
          </a:p>
          <a:p>
            <a:r>
              <a:rPr lang="en-US" dirty="0"/>
              <a:t>This is like opening a specific cookbook of recipes</a:t>
            </a:r>
          </a:p>
          <a:p>
            <a:r>
              <a:rPr lang="en-US" dirty="0"/>
              <a:t>pip install / </a:t>
            </a:r>
            <a:r>
              <a:rPr lang="en-US" dirty="0" err="1"/>
              <a:t>conda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2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89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Packages and modules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and modules</dc:title>
  <dc:creator>Terence Parr</dc:creator>
  <cp:lastModifiedBy>Terence Parr</cp:lastModifiedBy>
  <cp:revision>3</cp:revision>
  <cp:lastPrinted>2019-02-12T19:51:14Z</cp:lastPrinted>
  <dcterms:created xsi:type="dcterms:W3CDTF">2021-06-09T20:40:58Z</dcterms:created>
  <dcterms:modified xsi:type="dcterms:W3CDTF">2021-06-09T20:49:49Z</dcterms:modified>
</cp:coreProperties>
</file>