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0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1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66747"/>
            <a:ext cx="10515600" cy="1978070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Lindemberg Cortez Gomes Araujo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Apresentação 2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Desafio PRI Tech </a:t>
            </a:r>
            <a:r>
              <a:rPr lang="pt-BR" b="1" dirty="0" err="1" smtClean="0">
                <a:solidFill>
                  <a:srgbClr val="FFFF00"/>
                </a:solidFill>
              </a:rPr>
              <a:t>Leader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59" y="2690708"/>
            <a:ext cx="5908352" cy="30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20635" y="117567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Domain.Commands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37" y="1463041"/>
            <a:ext cx="2162477" cy="224791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585" y="1463592"/>
            <a:ext cx="2875183" cy="3082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492" y="1463041"/>
            <a:ext cx="3610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Service/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Request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21" y="1928857"/>
            <a:ext cx="3057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 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27" y="1188719"/>
            <a:ext cx="5383305" cy="249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4" y="1188719"/>
            <a:ext cx="5889219" cy="527758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55083" y="5424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64435" y="542426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10871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375024"/>
            <a:ext cx="5630061" cy="10478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099" y="3075423"/>
            <a:ext cx="7830643" cy="26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90" y="1148558"/>
            <a:ext cx="4239217" cy="293410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91998" y="4993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556706" y="489200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6" y="1148558"/>
            <a:ext cx="7191793" cy="55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2" y="1091367"/>
            <a:ext cx="1714739" cy="6954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1" y="1993477"/>
            <a:ext cx="2162477" cy="17718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11" y="3929871"/>
            <a:ext cx="5649113" cy="28388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182" y="1091367"/>
            <a:ext cx="508706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8" y="1048931"/>
            <a:ext cx="4372585" cy="452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17" y="1110852"/>
            <a:ext cx="6182588" cy="220058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37460" y="150478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Azure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Function</a:t>
            </a:r>
            <a:endParaRPr lang="pt-B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88" y="2050868"/>
            <a:ext cx="3659283" cy="2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979712"/>
            <a:ext cx="8752114" cy="461118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694214" y="169815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15851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2694214" y="169815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Depois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54" y="1047417"/>
            <a:ext cx="9222377" cy="56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12075" y="259669"/>
            <a:ext cx="9977846" cy="992776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App.Controllers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" y="1934657"/>
            <a:ext cx="3159034" cy="36301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497" y="1914566"/>
            <a:ext cx="3642362" cy="17882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95" y="1914566"/>
            <a:ext cx="3648584" cy="180834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197377" y="1552295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558348" y="1532204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24287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8826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App.Handlers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1130108"/>
            <a:ext cx="3174273" cy="36706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662" y="1130108"/>
            <a:ext cx="693516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428148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7" y="1632858"/>
            <a:ext cx="2219635" cy="359142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74" y="1632858"/>
            <a:ext cx="3286584" cy="266737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95" y="1645236"/>
            <a:ext cx="3801005" cy="7240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495" y="2557707"/>
            <a:ext cx="4029637" cy="23434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495" y="5140137"/>
            <a:ext cx="4058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Infra.Repository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1" y="1847629"/>
            <a:ext cx="4761820" cy="4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Domain.Interface.Service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3" y="1893524"/>
            <a:ext cx="3115110" cy="2600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39" y="1893524"/>
            <a:ext cx="3658111" cy="14861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777" y="1893524"/>
            <a:ext cx="442974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94970" y="124097"/>
            <a:ext cx="10515600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" y="470263"/>
            <a:ext cx="4887007" cy="42976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8" y="4767944"/>
            <a:ext cx="4887007" cy="19816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633" y="764717"/>
            <a:ext cx="3458058" cy="532521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072901" y="-22206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499136" y="-3864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19002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42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Lindemberg Cortez Gomes Araujo</dc:creator>
  <cp:lastModifiedBy>Lindemberg Cortez Gomes Araujo</cp:lastModifiedBy>
  <cp:revision>26</cp:revision>
  <dcterms:created xsi:type="dcterms:W3CDTF">2021-03-17T21:21:57Z</dcterms:created>
  <dcterms:modified xsi:type="dcterms:W3CDTF">2021-03-23T17:55:41Z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RIACHUELO\300068543</vt:lpwstr>
  </property>
  <property fmtid="{D5CDD505-2E9C-101B-9397-08002B2CF9AE}" pid="4" name="DLPManualFileClassificationLastModificationDate">
    <vt:lpwstr>1616027777</vt:lpwstr>
  </property>
  <property fmtid="{D5CDD505-2E9C-101B-9397-08002B2CF9AE}" pid="5" name="DLPManualFileClassificationVersion">
    <vt:lpwstr>11.6.0.76</vt:lpwstr>
  </property>
</Properties>
</file>