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0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EFB-97D1-495A-A570-66E8B46874CD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D80-5581-4C82-A365-FBA396141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66747"/>
            <a:ext cx="10515600" cy="1978070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Lindemberg Cortez Gomes Araujo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Apresentação 2</a:t>
            </a:r>
          </a:p>
          <a:p>
            <a:endParaRPr lang="pt-BR" b="1" dirty="0" smtClean="0">
              <a:solidFill>
                <a:srgbClr val="FFFF00"/>
              </a:solidFill>
            </a:endParaRPr>
          </a:p>
          <a:p>
            <a:r>
              <a:rPr lang="pt-BR" b="1" dirty="0" smtClean="0">
                <a:solidFill>
                  <a:srgbClr val="FFFF00"/>
                </a:solidFill>
              </a:rPr>
              <a:t>Desafio PRI Tech </a:t>
            </a:r>
            <a:r>
              <a:rPr lang="pt-BR" b="1" dirty="0" err="1" smtClean="0">
                <a:solidFill>
                  <a:srgbClr val="FFFF00"/>
                </a:solidFill>
              </a:rPr>
              <a:t>Leader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59" y="2690708"/>
            <a:ext cx="5908352" cy="30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20635" y="117567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Domain.Commands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7" y="1463041"/>
            <a:ext cx="2162477" cy="224791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85" y="1463592"/>
            <a:ext cx="2875183" cy="3082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492" y="1463041"/>
            <a:ext cx="3610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Service/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Request</a:t>
            </a:r>
            <a:endParaRPr lang="pt-BR" b="1" dirty="0" smtClean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21" y="1928857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 </a:t>
            </a:r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27" y="1188719"/>
            <a:ext cx="5383305" cy="249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4" y="1188719"/>
            <a:ext cx="5889219" cy="52775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55083" y="5424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64435" y="542426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0871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0"/>
            <a:ext cx="711708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Command</a:t>
            </a:r>
            <a:r>
              <a:rPr lang="pt-BR" b="1" dirty="0" smtClean="0">
                <a:solidFill>
                  <a:srgbClr val="FFFF00"/>
                </a:solidFill>
              </a:rPr>
              <a:t> Response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75024"/>
            <a:ext cx="5630061" cy="10478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099" y="3075423"/>
            <a:ext cx="7830643" cy="26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90" y="1148558"/>
            <a:ext cx="4239217" cy="29341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91998" y="499325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556706" y="489200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6" y="1148558"/>
            <a:ext cx="7191793" cy="55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441881" y="35594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HanSOLO</a:t>
            </a:r>
            <a:r>
              <a:rPr lang="pt-BR" b="1" dirty="0" smtClean="0">
                <a:solidFill>
                  <a:srgbClr val="FFFF00"/>
                </a:solidFill>
              </a:rPr>
              <a:t>/ Autenticação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2" y="1091367"/>
            <a:ext cx="1714739" cy="6954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1" y="1993477"/>
            <a:ext cx="2162477" cy="17718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1" y="3929871"/>
            <a:ext cx="5649113" cy="28388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82" y="1091367"/>
            <a:ext cx="508706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1048931"/>
            <a:ext cx="4372585" cy="45250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17" y="1110852"/>
            <a:ext cx="6182588" cy="220058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37460" y="150478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Azure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b="1" dirty="0" err="1" smtClean="0">
                <a:solidFill>
                  <a:srgbClr val="FFFF00"/>
                </a:solidFill>
              </a:rPr>
              <a:t>Function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8" y="2050868"/>
            <a:ext cx="3659283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979712"/>
            <a:ext cx="8752114" cy="4611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694214" y="169815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5851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581002" y="67703"/>
            <a:ext cx="7117080" cy="809897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Depois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1056943"/>
            <a:ext cx="9307224" cy="53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12075" y="259669"/>
            <a:ext cx="9977846" cy="992776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App.Controllers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" y="1934657"/>
            <a:ext cx="3159034" cy="36301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97" y="1914566"/>
            <a:ext cx="3642362" cy="17882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95" y="1914566"/>
            <a:ext cx="3648584" cy="180834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197377" y="1552295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558348" y="1532204"/>
            <a:ext cx="2640874" cy="38236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24287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8826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App.Handlers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130108"/>
            <a:ext cx="3174273" cy="3670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62" y="1130108"/>
            <a:ext cx="693516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428148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" y="1632858"/>
            <a:ext cx="2219635" cy="359142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4" y="1632858"/>
            <a:ext cx="3286584" cy="26673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95" y="1645236"/>
            <a:ext cx="3801005" cy="7240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495" y="2557707"/>
            <a:ext cx="4029637" cy="23434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495" y="5140137"/>
            <a:ext cx="4058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Infra.Repository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1" y="1847629"/>
            <a:ext cx="4761820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5137" y="679270"/>
            <a:ext cx="10515600" cy="953588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solidFill>
                  <a:srgbClr val="FFFF00"/>
                </a:solidFill>
              </a:rPr>
              <a:t>Domain.Interface.Service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" y="1893524"/>
            <a:ext cx="3115110" cy="2600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39" y="1893524"/>
            <a:ext cx="3658111" cy="14861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777" y="1893524"/>
            <a:ext cx="442974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94970" y="124097"/>
            <a:ext cx="10515600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FF00"/>
                </a:solidFill>
              </a:rPr>
              <a:t>Services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" y="470263"/>
            <a:ext cx="4887007" cy="42976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" y="4767944"/>
            <a:ext cx="4887007" cy="19816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633" y="764717"/>
            <a:ext cx="3458058" cy="532521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72901" y="-22206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Antes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499136" y="-38649"/>
            <a:ext cx="2589053" cy="692331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/>
            <a:lightRig rig="threePt" dir="t"/>
          </a:scene3d>
          <a:sp3d prstMaterial="dkEdge">
            <a:bevelB w="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FFFF00"/>
                </a:solidFill>
              </a:rPr>
              <a:t>Depois </a:t>
            </a:r>
          </a:p>
        </p:txBody>
      </p:sp>
    </p:spTree>
    <p:extLst>
      <p:ext uri="{BB962C8B-B14F-4D97-AF65-F5344CB8AC3E}">
        <p14:creationId xmlns:p14="http://schemas.microsoft.com/office/powerpoint/2010/main" val="19002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42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Lindemberg Cortez Gomes Araujo</dc:creator>
  <cp:lastModifiedBy>Lindemberg Cortez Gomes Araujo</cp:lastModifiedBy>
  <cp:revision>30</cp:revision>
  <dcterms:created xsi:type="dcterms:W3CDTF">2021-03-17T21:21:57Z</dcterms:created>
  <dcterms:modified xsi:type="dcterms:W3CDTF">2021-03-24T01:29:40Z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RIACHUELO\300068543</vt:lpwstr>
  </property>
  <property fmtid="{D5CDD505-2E9C-101B-9397-08002B2CF9AE}" pid="4" name="DLPManualFileClassificationLastModificationDate">
    <vt:lpwstr>1616027777</vt:lpwstr>
  </property>
  <property fmtid="{D5CDD505-2E9C-101B-9397-08002B2CF9AE}" pid="5" name="DLPManualFileClassificationVersion">
    <vt:lpwstr>11.6.0.76</vt:lpwstr>
  </property>
</Properties>
</file>