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59" r:id="rId4"/>
    <p:sldId id="260" r:id="rId5"/>
    <p:sldId id="282" r:id="rId6"/>
    <p:sldId id="261" r:id="rId7"/>
    <p:sldId id="281" r:id="rId8"/>
    <p:sldId id="263" r:id="rId9"/>
    <p:sldId id="269" r:id="rId10"/>
    <p:sldId id="271" r:id="rId11"/>
    <p:sldId id="273" r:id="rId12"/>
    <p:sldId id="274" r:id="rId13"/>
    <p:sldId id="275" r:id="rId14"/>
    <p:sldId id="283" r:id="rId15"/>
    <p:sldId id="28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emberg Cortez Gomes Araujo" initials="LCGA" lastIdx="1" clrIdx="0">
    <p:extLst>
      <p:ext uri="{19B8F6BF-5375-455C-9EA6-DF929625EA0E}">
        <p15:presenceInfo xmlns:p15="http://schemas.microsoft.com/office/powerpoint/2012/main" userId="S-1-5-21-67773407-1922040942-1536260354-1318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7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8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8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8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6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2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DFC8-50AE-4595-ACBD-DA1C8E67EBC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2D34-5B46-42DE-91BD-FA13DB14D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1978070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Lindemberg Cortez Gomes Araujo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Apresentação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Desafio Tech </a:t>
            </a:r>
            <a:r>
              <a:rPr lang="pt-BR" b="1" dirty="0" err="1" smtClean="0">
                <a:solidFill>
                  <a:srgbClr val="FFFF00"/>
                </a:solidFill>
              </a:rPr>
              <a:t>Leader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7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44" y="2841570"/>
            <a:ext cx="544906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13150"/>
            <a:ext cx="10515600" cy="875846"/>
          </a:xfrm>
        </p:spPr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LukeSkyWalker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418944"/>
            <a:ext cx="8735644" cy="4020111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13150"/>
            <a:ext cx="10515600" cy="875846"/>
          </a:xfrm>
        </p:spPr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LukeSkyWalker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1088996"/>
            <a:ext cx="8446869" cy="5507747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13150"/>
            <a:ext cx="10515600" cy="875846"/>
          </a:xfrm>
        </p:spPr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DarthVade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68" y="1210590"/>
            <a:ext cx="2648320" cy="502037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86" y="4037609"/>
            <a:ext cx="4428662" cy="21933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86" y="1210590"/>
            <a:ext cx="4372993" cy="23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13150"/>
            <a:ext cx="10515600" cy="875846"/>
          </a:xfrm>
        </p:spPr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DarthVade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3" y="847364"/>
            <a:ext cx="2276793" cy="5163271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R2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79" y="2596160"/>
            <a:ext cx="728764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653" y="28129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rgbClr val="FFFF00"/>
                </a:solidFill>
              </a:rPr>
              <a:t>F</a:t>
            </a:r>
            <a:r>
              <a:rPr lang="pt-BR" sz="9600" dirty="0" smtClean="0">
                <a:solidFill>
                  <a:srgbClr val="FFFF00"/>
                </a:solidFill>
              </a:rPr>
              <a:t>im</a:t>
            </a:r>
            <a:endParaRPr lang="pt-BR" sz="9600" dirty="0">
              <a:solidFill>
                <a:srgbClr val="FFFF00"/>
              </a:solidFill>
            </a:endParaRPr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Desenho da solução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0009"/>
            <a:ext cx="1034559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PrincesaLeia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38" y="1414913"/>
            <a:ext cx="3324689" cy="5210902"/>
          </a:xfrm>
          <a:prstGeom prst="rect">
            <a:avLst/>
          </a:prstGeom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94" y="1414913"/>
            <a:ext cx="195289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PrincesaLeia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1384025"/>
            <a:ext cx="7763958" cy="5239481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PrincesaLeia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61" y="1825625"/>
            <a:ext cx="7652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LukeSkyWalker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57" y="1747724"/>
            <a:ext cx="3162741" cy="2657846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44" y="278847"/>
            <a:ext cx="5144218" cy="3048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44" y="3479217"/>
            <a:ext cx="7640116" cy="158137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45044" y="52125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https://www.cnnbrasil.com.br/business/2021/01/26/vagas-em-tecnologia-crescem-ate-671-em-sp-veja-as-funcoes-mais-procuradas</a:t>
            </a:r>
          </a:p>
        </p:txBody>
      </p:sp>
    </p:spTree>
    <p:extLst>
      <p:ext uri="{BB962C8B-B14F-4D97-AF65-F5344CB8AC3E}">
        <p14:creationId xmlns:p14="http://schemas.microsoft.com/office/powerpoint/2010/main" val="39923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LukeSkyWalker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93" y="1240972"/>
            <a:ext cx="2680932" cy="51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13150"/>
            <a:ext cx="10515600" cy="875846"/>
          </a:xfrm>
        </p:spPr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LukeSkywalker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5" y="1862857"/>
            <a:ext cx="3924848" cy="33151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81" y="1862857"/>
            <a:ext cx="2534004" cy="3286584"/>
          </a:xfrm>
          <a:prstGeom prst="rect">
            <a:avLst/>
          </a:prstGeom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253" y="6352560"/>
            <a:ext cx="827928" cy="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26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Desenho da solução</vt:lpstr>
      <vt:lpstr>PrincesaLeia</vt:lpstr>
      <vt:lpstr>PrincesaLeia</vt:lpstr>
      <vt:lpstr>PrincesaLeia</vt:lpstr>
      <vt:lpstr>LukeSkyWalker</vt:lpstr>
      <vt:lpstr>Apresentação do PowerPoint</vt:lpstr>
      <vt:lpstr>LukeSkyWalker</vt:lpstr>
      <vt:lpstr>LukeSkywalker</vt:lpstr>
      <vt:lpstr>LukeSkyWalker</vt:lpstr>
      <vt:lpstr>LukeSkyWalker</vt:lpstr>
      <vt:lpstr>DarthVade</vt:lpstr>
      <vt:lpstr>DarthVade</vt:lpstr>
      <vt:lpstr>R2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Lindemberg Cortez Gomes Araujo</dc:creator>
  <cp:lastModifiedBy>Lindemberg Cortez Gomes Araujo</cp:lastModifiedBy>
  <cp:revision>32</cp:revision>
  <dcterms:created xsi:type="dcterms:W3CDTF">2021-03-04T16:11:44Z</dcterms:created>
  <dcterms:modified xsi:type="dcterms:W3CDTF">2021-03-11T15:56:16Z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RIACHUELO\300068543</vt:lpwstr>
  </property>
  <property fmtid="{D5CDD505-2E9C-101B-9397-08002B2CF9AE}" pid="4" name="DLPManualFileClassificationLastModificationDate">
    <vt:lpwstr>1615465721</vt:lpwstr>
  </property>
  <property fmtid="{D5CDD505-2E9C-101B-9397-08002B2CF9AE}" pid="5" name="DLPManualFileClassificationVersion">
    <vt:lpwstr>11.5.0.60</vt:lpwstr>
  </property>
</Properties>
</file>