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0"/>
    <p:restoredTop sz="94632"/>
  </p:normalViewPr>
  <p:slideViewPr>
    <p:cSldViewPr snapToGrid="0" snapToObjects="1">
      <p:cViewPr>
        <p:scale>
          <a:sx n="87" d="100"/>
          <a:sy n="87" d="100"/>
        </p:scale>
        <p:origin x="272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D5235-F831-2141-8BF2-BD05F49D5E34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696D86-A2D9-1446-86DD-8DE41BD2E176}">
      <dgm:prSet phldrT="[文本]"/>
      <dgm:spPr/>
      <dgm:t>
        <a:bodyPr/>
        <a:lstStyle/>
        <a:p>
          <a:r>
            <a:rPr lang="zh-CN" altLang="en-US" dirty="0" smtClean="0"/>
            <a:t>鱼眼校正</a:t>
          </a:r>
          <a:endParaRPr lang="zh-CN" altLang="en-US" dirty="0"/>
        </a:p>
      </dgm:t>
    </dgm:pt>
    <dgm:pt modelId="{0AE5D574-8FE1-7142-9375-FC2B52984D67}" type="parTrans" cxnId="{EB554A50-3E99-E04C-AF60-46723A1BE1BB}">
      <dgm:prSet/>
      <dgm:spPr/>
      <dgm:t>
        <a:bodyPr/>
        <a:lstStyle/>
        <a:p>
          <a:endParaRPr lang="zh-CN" altLang="en-US"/>
        </a:p>
      </dgm:t>
    </dgm:pt>
    <dgm:pt modelId="{AB6480F0-1672-B644-9A0E-664A60DB85E9}" type="sibTrans" cxnId="{EB554A50-3E99-E04C-AF60-46723A1BE1BB}">
      <dgm:prSet/>
      <dgm:spPr/>
      <dgm:t>
        <a:bodyPr/>
        <a:lstStyle/>
        <a:p>
          <a:endParaRPr lang="zh-CN" altLang="en-US"/>
        </a:p>
      </dgm:t>
    </dgm:pt>
    <dgm:pt modelId="{D95B52A0-B740-1F47-9074-B992D63C4A35}">
      <dgm:prSet phldrT="[文本]"/>
      <dgm:spPr/>
      <dgm:t>
        <a:bodyPr/>
        <a:lstStyle/>
        <a:p>
          <a:r>
            <a:rPr lang="zh-CN" altLang="en-US" dirty="0" smtClean="0"/>
            <a:t>鱼眼投影</a:t>
          </a:r>
          <a:endParaRPr lang="zh-CN" altLang="en-US" dirty="0"/>
        </a:p>
      </dgm:t>
    </dgm:pt>
    <dgm:pt modelId="{BDC241C3-0868-204F-BF32-D3C19F5B0113}" type="parTrans" cxnId="{37C7EE82-D719-AB49-BAAB-2E1DD068C992}">
      <dgm:prSet/>
      <dgm:spPr/>
      <dgm:t>
        <a:bodyPr/>
        <a:lstStyle/>
        <a:p>
          <a:endParaRPr lang="zh-CN" altLang="en-US"/>
        </a:p>
      </dgm:t>
    </dgm:pt>
    <dgm:pt modelId="{2E68AB16-0275-1B40-925C-79A59384758A}" type="sibTrans" cxnId="{37C7EE82-D719-AB49-BAAB-2E1DD068C992}">
      <dgm:prSet/>
      <dgm:spPr/>
      <dgm:t>
        <a:bodyPr/>
        <a:lstStyle/>
        <a:p>
          <a:endParaRPr lang="zh-CN" altLang="en-US"/>
        </a:p>
      </dgm:t>
    </dgm:pt>
    <dgm:pt modelId="{34734050-E243-F642-8304-49FB2DD17B83}">
      <dgm:prSet phldrT="[文本]"/>
      <dgm:spPr/>
      <dgm:t>
        <a:bodyPr/>
        <a:lstStyle/>
        <a:p>
          <a:r>
            <a:rPr lang="zh-CN" altLang="en-US" dirty="0" smtClean="0"/>
            <a:t>鱼眼代码</a:t>
          </a:r>
          <a:endParaRPr lang="zh-CN" altLang="en-US" dirty="0"/>
        </a:p>
      </dgm:t>
    </dgm:pt>
    <dgm:pt modelId="{0B4372A5-66D8-154D-A266-09323F1E69D8}" type="parTrans" cxnId="{2F2C969B-1F57-034C-A670-CEE82A456B39}">
      <dgm:prSet/>
      <dgm:spPr/>
      <dgm:t>
        <a:bodyPr/>
        <a:lstStyle/>
        <a:p>
          <a:endParaRPr lang="zh-CN" altLang="en-US"/>
        </a:p>
      </dgm:t>
    </dgm:pt>
    <dgm:pt modelId="{24035175-EDF3-474F-88AC-5AA764AF9EE3}" type="sibTrans" cxnId="{2F2C969B-1F57-034C-A670-CEE82A456B39}">
      <dgm:prSet/>
      <dgm:spPr/>
      <dgm:t>
        <a:bodyPr/>
        <a:lstStyle/>
        <a:p>
          <a:endParaRPr lang="zh-CN" altLang="en-US"/>
        </a:p>
      </dgm:t>
    </dgm:pt>
    <dgm:pt modelId="{ECB4D3E0-3175-2C4E-A228-838068FDEB06}" type="pres">
      <dgm:prSet presAssocID="{6A9D5235-F831-2141-8BF2-BD05F49D5E34}" presName="linear" presStyleCnt="0">
        <dgm:presLayoutVars>
          <dgm:dir/>
          <dgm:animLvl val="lvl"/>
          <dgm:resizeHandles val="exact"/>
        </dgm:presLayoutVars>
      </dgm:prSet>
      <dgm:spPr/>
    </dgm:pt>
    <dgm:pt modelId="{51E75DDB-4059-C044-8BEB-9160BD617A5E}" type="pres">
      <dgm:prSet presAssocID="{3D696D86-A2D9-1446-86DD-8DE41BD2E176}" presName="parentLin" presStyleCnt="0"/>
      <dgm:spPr/>
    </dgm:pt>
    <dgm:pt modelId="{C34431EF-6217-DF45-882B-46BE2F7BD7C8}" type="pres">
      <dgm:prSet presAssocID="{3D696D86-A2D9-1446-86DD-8DE41BD2E176}" presName="parentLeftMargin" presStyleLbl="node1" presStyleIdx="0" presStyleCnt="3"/>
      <dgm:spPr/>
    </dgm:pt>
    <dgm:pt modelId="{CB80D69A-34F4-724E-BD10-FDD244B06C0F}" type="pres">
      <dgm:prSet presAssocID="{3D696D86-A2D9-1446-86DD-8DE41BD2E17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4B0D45-8018-E54B-8D3C-531C3DE8192D}" type="pres">
      <dgm:prSet presAssocID="{3D696D86-A2D9-1446-86DD-8DE41BD2E176}" presName="negativeSpace" presStyleCnt="0"/>
      <dgm:spPr/>
    </dgm:pt>
    <dgm:pt modelId="{29310DFF-A55E-A143-BB88-C15FFAF74957}" type="pres">
      <dgm:prSet presAssocID="{3D696D86-A2D9-1446-86DD-8DE41BD2E176}" presName="childText" presStyleLbl="conFgAcc1" presStyleIdx="0" presStyleCnt="3">
        <dgm:presLayoutVars>
          <dgm:bulletEnabled val="1"/>
        </dgm:presLayoutVars>
      </dgm:prSet>
      <dgm:spPr/>
    </dgm:pt>
    <dgm:pt modelId="{810FF3F1-0E62-D84C-96AB-2E7B678B261F}" type="pres">
      <dgm:prSet presAssocID="{AB6480F0-1672-B644-9A0E-664A60DB85E9}" presName="spaceBetweenRectangles" presStyleCnt="0"/>
      <dgm:spPr/>
    </dgm:pt>
    <dgm:pt modelId="{9C62BC26-6D4D-1C4E-9B44-A64C3EBD9A28}" type="pres">
      <dgm:prSet presAssocID="{D95B52A0-B740-1F47-9074-B992D63C4A35}" presName="parentLin" presStyleCnt="0"/>
      <dgm:spPr/>
    </dgm:pt>
    <dgm:pt modelId="{BB6CA7E9-0E4D-BB42-8C06-C89139339F9D}" type="pres">
      <dgm:prSet presAssocID="{D95B52A0-B740-1F47-9074-B992D63C4A35}" presName="parentLeftMargin" presStyleLbl="node1" presStyleIdx="0" presStyleCnt="3"/>
      <dgm:spPr/>
    </dgm:pt>
    <dgm:pt modelId="{01526E55-E9EC-224A-899E-86FF05456CB5}" type="pres">
      <dgm:prSet presAssocID="{D95B52A0-B740-1F47-9074-B992D63C4A3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5B8B27-2868-1E4D-BBFC-1E3059EC4C85}" type="pres">
      <dgm:prSet presAssocID="{D95B52A0-B740-1F47-9074-B992D63C4A35}" presName="negativeSpace" presStyleCnt="0"/>
      <dgm:spPr/>
    </dgm:pt>
    <dgm:pt modelId="{D8AEC059-DA06-C644-ABE4-F84672A6D659}" type="pres">
      <dgm:prSet presAssocID="{D95B52A0-B740-1F47-9074-B992D63C4A35}" presName="childText" presStyleLbl="conFgAcc1" presStyleIdx="1" presStyleCnt="3">
        <dgm:presLayoutVars>
          <dgm:bulletEnabled val="1"/>
        </dgm:presLayoutVars>
      </dgm:prSet>
      <dgm:spPr/>
    </dgm:pt>
    <dgm:pt modelId="{A2F99372-AB74-3B41-9172-8B07B6754CA4}" type="pres">
      <dgm:prSet presAssocID="{2E68AB16-0275-1B40-925C-79A59384758A}" presName="spaceBetweenRectangles" presStyleCnt="0"/>
      <dgm:spPr/>
    </dgm:pt>
    <dgm:pt modelId="{3DBE9A70-32B7-B841-A7A6-1CEFCF4C25F4}" type="pres">
      <dgm:prSet presAssocID="{34734050-E243-F642-8304-49FB2DD17B83}" presName="parentLin" presStyleCnt="0"/>
      <dgm:spPr/>
    </dgm:pt>
    <dgm:pt modelId="{6E0852B4-CCCE-D843-8F35-B49F028ECE28}" type="pres">
      <dgm:prSet presAssocID="{34734050-E243-F642-8304-49FB2DD17B83}" presName="parentLeftMargin" presStyleLbl="node1" presStyleIdx="1" presStyleCnt="3"/>
      <dgm:spPr/>
    </dgm:pt>
    <dgm:pt modelId="{8052376E-0738-474E-B598-03129AD6702E}" type="pres">
      <dgm:prSet presAssocID="{34734050-E243-F642-8304-49FB2DD17B8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010F09D-EF94-3148-AB12-FB0C8CBC3D3F}" type="pres">
      <dgm:prSet presAssocID="{34734050-E243-F642-8304-49FB2DD17B83}" presName="negativeSpace" presStyleCnt="0"/>
      <dgm:spPr/>
    </dgm:pt>
    <dgm:pt modelId="{E2C65D5B-9109-F54D-863C-D11392176F9B}" type="pres">
      <dgm:prSet presAssocID="{34734050-E243-F642-8304-49FB2DD17B8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0616AA2-4472-9B40-8532-0CBA972DA93C}" type="presOf" srcId="{6A9D5235-F831-2141-8BF2-BD05F49D5E34}" destId="{ECB4D3E0-3175-2C4E-A228-838068FDEB06}" srcOrd="0" destOrd="0" presId="urn:microsoft.com/office/officeart/2005/8/layout/list1"/>
    <dgm:cxn modelId="{37C7EE82-D719-AB49-BAAB-2E1DD068C992}" srcId="{6A9D5235-F831-2141-8BF2-BD05F49D5E34}" destId="{D95B52A0-B740-1F47-9074-B992D63C4A35}" srcOrd="1" destOrd="0" parTransId="{BDC241C3-0868-204F-BF32-D3C19F5B0113}" sibTransId="{2E68AB16-0275-1B40-925C-79A59384758A}"/>
    <dgm:cxn modelId="{84679893-1FA0-2E4A-BA33-4E33D8F69240}" type="presOf" srcId="{3D696D86-A2D9-1446-86DD-8DE41BD2E176}" destId="{CB80D69A-34F4-724E-BD10-FDD244B06C0F}" srcOrd="1" destOrd="0" presId="urn:microsoft.com/office/officeart/2005/8/layout/list1"/>
    <dgm:cxn modelId="{8FC1216E-6770-E141-91E4-567FC412EF1A}" type="presOf" srcId="{34734050-E243-F642-8304-49FB2DD17B83}" destId="{8052376E-0738-474E-B598-03129AD6702E}" srcOrd="1" destOrd="0" presId="urn:microsoft.com/office/officeart/2005/8/layout/list1"/>
    <dgm:cxn modelId="{1365DF7D-385E-7742-BA50-D4B825F6910A}" type="presOf" srcId="{D95B52A0-B740-1F47-9074-B992D63C4A35}" destId="{01526E55-E9EC-224A-899E-86FF05456CB5}" srcOrd="1" destOrd="0" presId="urn:microsoft.com/office/officeart/2005/8/layout/list1"/>
    <dgm:cxn modelId="{6F95C23C-C643-E64E-ADDF-75F1D7B00D52}" type="presOf" srcId="{3D696D86-A2D9-1446-86DD-8DE41BD2E176}" destId="{C34431EF-6217-DF45-882B-46BE2F7BD7C8}" srcOrd="0" destOrd="0" presId="urn:microsoft.com/office/officeart/2005/8/layout/list1"/>
    <dgm:cxn modelId="{860C879E-546F-0644-AC58-29085B4577E4}" type="presOf" srcId="{34734050-E243-F642-8304-49FB2DD17B83}" destId="{6E0852B4-CCCE-D843-8F35-B49F028ECE28}" srcOrd="0" destOrd="0" presId="urn:microsoft.com/office/officeart/2005/8/layout/list1"/>
    <dgm:cxn modelId="{EB554A50-3E99-E04C-AF60-46723A1BE1BB}" srcId="{6A9D5235-F831-2141-8BF2-BD05F49D5E34}" destId="{3D696D86-A2D9-1446-86DD-8DE41BD2E176}" srcOrd="0" destOrd="0" parTransId="{0AE5D574-8FE1-7142-9375-FC2B52984D67}" sibTransId="{AB6480F0-1672-B644-9A0E-664A60DB85E9}"/>
    <dgm:cxn modelId="{2D2E7638-1A3A-284F-8775-F852FA9F7A42}" type="presOf" srcId="{D95B52A0-B740-1F47-9074-B992D63C4A35}" destId="{BB6CA7E9-0E4D-BB42-8C06-C89139339F9D}" srcOrd="0" destOrd="0" presId="urn:microsoft.com/office/officeart/2005/8/layout/list1"/>
    <dgm:cxn modelId="{2F2C969B-1F57-034C-A670-CEE82A456B39}" srcId="{6A9D5235-F831-2141-8BF2-BD05F49D5E34}" destId="{34734050-E243-F642-8304-49FB2DD17B83}" srcOrd="2" destOrd="0" parTransId="{0B4372A5-66D8-154D-A266-09323F1E69D8}" sibTransId="{24035175-EDF3-474F-88AC-5AA764AF9EE3}"/>
    <dgm:cxn modelId="{253FF3B9-67B2-C349-BC59-59FB3EE72558}" type="presParOf" srcId="{ECB4D3E0-3175-2C4E-A228-838068FDEB06}" destId="{51E75DDB-4059-C044-8BEB-9160BD617A5E}" srcOrd="0" destOrd="0" presId="urn:microsoft.com/office/officeart/2005/8/layout/list1"/>
    <dgm:cxn modelId="{FFEC761D-146E-6A43-92B5-9A42AE8C3CD4}" type="presParOf" srcId="{51E75DDB-4059-C044-8BEB-9160BD617A5E}" destId="{C34431EF-6217-DF45-882B-46BE2F7BD7C8}" srcOrd="0" destOrd="0" presId="urn:microsoft.com/office/officeart/2005/8/layout/list1"/>
    <dgm:cxn modelId="{84A6D2E6-4DA5-1042-A7C8-823316DEDEE8}" type="presParOf" srcId="{51E75DDB-4059-C044-8BEB-9160BD617A5E}" destId="{CB80D69A-34F4-724E-BD10-FDD244B06C0F}" srcOrd="1" destOrd="0" presId="urn:microsoft.com/office/officeart/2005/8/layout/list1"/>
    <dgm:cxn modelId="{BCEDA034-C8D3-A947-9E06-DD4A0DA81C50}" type="presParOf" srcId="{ECB4D3E0-3175-2C4E-A228-838068FDEB06}" destId="{AB4B0D45-8018-E54B-8D3C-531C3DE8192D}" srcOrd="1" destOrd="0" presId="urn:microsoft.com/office/officeart/2005/8/layout/list1"/>
    <dgm:cxn modelId="{6F3F2EE9-573B-9249-9EC4-D9DBD1B381B2}" type="presParOf" srcId="{ECB4D3E0-3175-2C4E-A228-838068FDEB06}" destId="{29310DFF-A55E-A143-BB88-C15FFAF74957}" srcOrd="2" destOrd="0" presId="urn:microsoft.com/office/officeart/2005/8/layout/list1"/>
    <dgm:cxn modelId="{AF29A549-C02A-D14F-B659-488BC3E27503}" type="presParOf" srcId="{ECB4D3E0-3175-2C4E-A228-838068FDEB06}" destId="{810FF3F1-0E62-D84C-96AB-2E7B678B261F}" srcOrd="3" destOrd="0" presId="urn:microsoft.com/office/officeart/2005/8/layout/list1"/>
    <dgm:cxn modelId="{FB28D8D5-F653-084D-BEA9-BDBB2046DE01}" type="presParOf" srcId="{ECB4D3E0-3175-2C4E-A228-838068FDEB06}" destId="{9C62BC26-6D4D-1C4E-9B44-A64C3EBD9A28}" srcOrd="4" destOrd="0" presId="urn:microsoft.com/office/officeart/2005/8/layout/list1"/>
    <dgm:cxn modelId="{3A5A711F-B2C8-BF40-A050-2AC9ED2ED9FB}" type="presParOf" srcId="{9C62BC26-6D4D-1C4E-9B44-A64C3EBD9A28}" destId="{BB6CA7E9-0E4D-BB42-8C06-C89139339F9D}" srcOrd="0" destOrd="0" presId="urn:microsoft.com/office/officeart/2005/8/layout/list1"/>
    <dgm:cxn modelId="{93510541-EF36-BF43-A9F7-D390CDFC4E97}" type="presParOf" srcId="{9C62BC26-6D4D-1C4E-9B44-A64C3EBD9A28}" destId="{01526E55-E9EC-224A-899E-86FF05456CB5}" srcOrd="1" destOrd="0" presId="urn:microsoft.com/office/officeart/2005/8/layout/list1"/>
    <dgm:cxn modelId="{9DBCD2A9-AD08-3840-932E-FCC9C7B2A481}" type="presParOf" srcId="{ECB4D3E0-3175-2C4E-A228-838068FDEB06}" destId="{F45B8B27-2868-1E4D-BBFC-1E3059EC4C85}" srcOrd="5" destOrd="0" presId="urn:microsoft.com/office/officeart/2005/8/layout/list1"/>
    <dgm:cxn modelId="{80BD6490-4145-7A4A-A87E-58B09252F37D}" type="presParOf" srcId="{ECB4D3E0-3175-2C4E-A228-838068FDEB06}" destId="{D8AEC059-DA06-C644-ABE4-F84672A6D659}" srcOrd="6" destOrd="0" presId="urn:microsoft.com/office/officeart/2005/8/layout/list1"/>
    <dgm:cxn modelId="{E499AF4C-B3C6-2640-9681-C2E0451D96B9}" type="presParOf" srcId="{ECB4D3E0-3175-2C4E-A228-838068FDEB06}" destId="{A2F99372-AB74-3B41-9172-8B07B6754CA4}" srcOrd="7" destOrd="0" presId="urn:microsoft.com/office/officeart/2005/8/layout/list1"/>
    <dgm:cxn modelId="{1AF51FDA-4AF2-584B-B9F4-F8257450738A}" type="presParOf" srcId="{ECB4D3E0-3175-2C4E-A228-838068FDEB06}" destId="{3DBE9A70-32B7-B841-A7A6-1CEFCF4C25F4}" srcOrd="8" destOrd="0" presId="urn:microsoft.com/office/officeart/2005/8/layout/list1"/>
    <dgm:cxn modelId="{E7958FDF-4C54-D24C-916E-9B9218871FF0}" type="presParOf" srcId="{3DBE9A70-32B7-B841-A7A6-1CEFCF4C25F4}" destId="{6E0852B4-CCCE-D843-8F35-B49F028ECE28}" srcOrd="0" destOrd="0" presId="urn:microsoft.com/office/officeart/2005/8/layout/list1"/>
    <dgm:cxn modelId="{24C552A1-E171-C343-A1F6-78B056D1715E}" type="presParOf" srcId="{3DBE9A70-32B7-B841-A7A6-1CEFCF4C25F4}" destId="{8052376E-0738-474E-B598-03129AD6702E}" srcOrd="1" destOrd="0" presId="urn:microsoft.com/office/officeart/2005/8/layout/list1"/>
    <dgm:cxn modelId="{03000640-D889-8045-8AE5-F3522DE16F3A}" type="presParOf" srcId="{ECB4D3E0-3175-2C4E-A228-838068FDEB06}" destId="{5010F09D-EF94-3148-AB12-FB0C8CBC3D3F}" srcOrd="9" destOrd="0" presId="urn:microsoft.com/office/officeart/2005/8/layout/list1"/>
    <dgm:cxn modelId="{074B297A-97BB-AF49-B45B-4C061E982470}" type="presParOf" srcId="{ECB4D3E0-3175-2C4E-A228-838068FDEB06}" destId="{E2C65D5B-9109-F54D-863C-D11392176F9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10DFF-A55E-A143-BB88-C15FFAF74957}">
      <dsp:nvSpPr>
        <dsp:cNvPr id="0" name=""/>
        <dsp:cNvSpPr/>
      </dsp:nvSpPr>
      <dsp:spPr>
        <a:xfrm>
          <a:off x="0" y="63555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0D69A-34F4-724E-BD10-FDD244B06C0F}">
      <dsp:nvSpPr>
        <dsp:cNvPr id="0" name=""/>
        <dsp:cNvSpPr/>
      </dsp:nvSpPr>
      <dsp:spPr>
        <a:xfrm>
          <a:off x="406400" y="30393"/>
          <a:ext cx="5689600" cy="1210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鱼眼校正</a:t>
          </a:r>
          <a:endParaRPr lang="zh-CN" altLang="en-US" sz="4100" kern="1200" dirty="0"/>
        </a:p>
      </dsp:txBody>
      <dsp:txXfrm>
        <a:off x="465483" y="89476"/>
        <a:ext cx="5571434" cy="1092154"/>
      </dsp:txXfrm>
    </dsp:sp>
    <dsp:sp modelId="{D8AEC059-DA06-C644-ABE4-F84672A6D659}">
      <dsp:nvSpPr>
        <dsp:cNvPr id="0" name=""/>
        <dsp:cNvSpPr/>
      </dsp:nvSpPr>
      <dsp:spPr>
        <a:xfrm>
          <a:off x="0" y="249531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26E55-E9EC-224A-899E-86FF05456CB5}">
      <dsp:nvSpPr>
        <dsp:cNvPr id="0" name=""/>
        <dsp:cNvSpPr/>
      </dsp:nvSpPr>
      <dsp:spPr>
        <a:xfrm>
          <a:off x="406400" y="1890153"/>
          <a:ext cx="5689600" cy="1210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鱼眼投影</a:t>
          </a:r>
          <a:endParaRPr lang="zh-CN" altLang="en-US" sz="4100" kern="1200" dirty="0"/>
        </a:p>
      </dsp:txBody>
      <dsp:txXfrm>
        <a:off x="465483" y="1949236"/>
        <a:ext cx="5571434" cy="1092154"/>
      </dsp:txXfrm>
    </dsp:sp>
    <dsp:sp modelId="{E2C65D5B-9109-F54D-863C-D11392176F9B}">
      <dsp:nvSpPr>
        <dsp:cNvPr id="0" name=""/>
        <dsp:cNvSpPr/>
      </dsp:nvSpPr>
      <dsp:spPr>
        <a:xfrm>
          <a:off x="0" y="435507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2376E-0738-474E-B598-03129AD6702E}">
      <dsp:nvSpPr>
        <dsp:cNvPr id="0" name=""/>
        <dsp:cNvSpPr/>
      </dsp:nvSpPr>
      <dsp:spPr>
        <a:xfrm>
          <a:off x="406400" y="3749913"/>
          <a:ext cx="5689600" cy="1210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鱼眼代码</a:t>
          </a:r>
          <a:endParaRPr lang="zh-CN" altLang="en-US" sz="4100" kern="1200" dirty="0"/>
        </a:p>
      </dsp:txBody>
      <dsp:txXfrm>
        <a:off x="465483" y="3808996"/>
        <a:ext cx="5571434" cy="1092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8516-DC26-7842-9133-B19F9632D160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E738-08CE-8547-8C1C-28229A98EE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71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8516-DC26-7842-9133-B19F9632D160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E738-08CE-8547-8C1C-28229A98EE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46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8516-DC26-7842-9133-B19F9632D160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E738-08CE-8547-8C1C-28229A98EE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0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8516-DC26-7842-9133-B19F9632D160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E738-08CE-8547-8C1C-28229A98EE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22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8516-DC26-7842-9133-B19F9632D160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E738-08CE-8547-8C1C-28229A98EE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90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8516-DC26-7842-9133-B19F9632D160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E738-08CE-8547-8C1C-28229A98EE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63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8516-DC26-7842-9133-B19F9632D160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E738-08CE-8547-8C1C-28229A98EE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04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8516-DC26-7842-9133-B19F9632D160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E738-08CE-8547-8C1C-28229A98EE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175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8516-DC26-7842-9133-B19F9632D160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E738-08CE-8547-8C1C-28229A98EE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25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8516-DC26-7842-9133-B19F9632D160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E738-08CE-8547-8C1C-28229A98EE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59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8516-DC26-7842-9133-B19F9632D160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FE738-08CE-8547-8C1C-28229A98EE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02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98516-DC26-7842-9133-B19F9632D160}" type="datetimeFigureOut">
              <a:rPr kumimoji="1" lang="zh-CN" altLang="en-US" smtClean="0"/>
              <a:t>2018/11/20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FE738-08CE-8547-8C1C-28229A98EE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10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0610" y="2050830"/>
            <a:ext cx="9144000" cy="2387600"/>
          </a:xfrm>
        </p:spPr>
        <p:txBody>
          <a:bodyPr anchor="ctr"/>
          <a:lstStyle/>
          <a:p>
            <a:r>
              <a:rPr kumimoji="1" lang="zh-CN" altLang="en-US" dirty="0" smtClean="0"/>
              <a:t>鱼眼校正与投影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62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0995900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120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1284" y="144380"/>
            <a:ext cx="694623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相机校正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标定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方式有：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线性标定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非线性标定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两步标定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张正友</a:t>
            </a:r>
            <a:endParaRPr kumimoji="1" lang="en-US" altLang="zh-CN" dirty="0" smtClean="0"/>
          </a:p>
          <a:p>
            <a:pPr marL="1257300" lvl="2" indent="-342900">
              <a:buFont typeface="+mj-lt"/>
              <a:buAutoNum type="arabicPeriod"/>
            </a:pPr>
            <a:r>
              <a:rPr kumimoji="1" lang="en-US" altLang="zh-CN" dirty="0" err="1" smtClean="0"/>
              <a:t>Matlab</a:t>
            </a:r>
            <a:endParaRPr kumimoji="1" lang="en-US" altLang="zh-CN" dirty="0" smtClean="0"/>
          </a:p>
          <a:p>
            <a:pPr marL="1257300" lvl="2" indent="-342900">
              <a:buFont typeface="+mj-lt"/>
              <a:buAutoNum type="arabicPeriod"/>
            </a:pPr>
            <a:r>
              <a:rPr kumimoji="1" lang="en-US" altLang="zh-CN" dirty="0" err="1" smtClean="0"/>
              <a:t>Opencv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Tsai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对象：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一般相机校正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b="1" dirty="0" smtClean="0"/>
              <a:t>鱼眼相机校正</a:t>
            </a:r>
            <a:endParaRPr kumimoji="1" lang="en-US" altLang="zh-CN" b="1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相机的投影模型：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鱼眼相机的投影模型：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等</a:t>
            </a:r>
            <a:r>
              <a:rPr lang="zh-CN" altLang="en-US" dirty="0"/>
              <a:t>距圆柱</a:t>
            </a:r>
            <a:r>
              <a:rPr lang="zh-CN" altLang="en-US" dirty="0" smtClean="0"/>
              <a:t>投影（</a:t>
            </a:r>
            <a:r>
              <a:rPr lang="en-US" altLang="zh-CN" dirty="0" err="1"/>
              <a:t>equirectangular</a:t>
            </a:r>
            <a:r>
              <a:rPr lang="zh-CN" altLang="en-US" dirty="0"/>
              <a:t>）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 smtClean="0"/>
              <a:t>等距离投影</a:t>
            </a:r>
            <a:endParaRPr kumimoji="1"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透射映射</a:t>
            </a:r>
            <a:r>
              <a:rPr lang="en-US" altLang="zh-CN" dirty="0"/>
              <a:t>(Perspective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等距映射</a:t>
            </a:r>
            <a:r>
              <a:rPr lang="en-US" altLang="zh-CN" dirty="0"/>
              <a:t>(Equidistant): R = </a:t>
            </a:r>
            <a:r>
              <a:rPr lang="en-US" altLang="zh-CN" i="1" dirty="0" smtClean="0"/>
              <a:t>f</a:t>
            </a:r>
            <a:r>
              <a:rPr lang="zh-CN" altLang="en-US" i="1" dirty="0" smtClean="0"/>
              <a:t> </a:t>
            </a:r>
            <a:r>
              <a:rPr lang="en-US" altLang="zh-CN" dirty="0" err="1" smtClean="0"/>
              <a:t>θ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等立体角投影</a:t>
            </a:r>
            <a:r>
              <a:rPr lang="en-US" altLang="zh-CN" dirty="0"/>
              <a:t>(</a:t>
            </a:r>
            <a:r>
              <a:rPr lang="en-US" altLang="zh-CN" dirty="0" err="1"/>
              <a:t>Equisolid</a:t>
            </a:r>
            <a:r>
              <a:rPr lang="en-US" altLang="zh-CN" dirty="0"/>
              <a:t> angle): R = 2</a:t>
            </a:r>
            <a:r>
              <a:rPr lang="en-US" altLang="zh-CN" i="1" dirty="0"/>
              <a:t>f</a:t>
            </a:r>
            <a:r>
              <a:rPr lang="en-US" altLang="zh-CN" dirty="0"/>
              <a:t>sin(</a:t>
            </a:r>
            <a:r>
              <a:rPr lang="en-US" altLang="zh-CN" dirty="0" err="1"/>
              <a:t>θ</a:t>
            </a:r>
            <a:r>
              <a:rPr lang="en-US" altLang="zh-CN" dirty="0"/>
              <a:t>/2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正交投影</a:t>
            </a:r>
            <a:r>
              <a:rPr lang="en-US" altLang="zh-CN" dirty="0"/>
              <a:t>(Orthographic): R = </a:t>
            </a:r>
            <a:r>
              <a:rPr lang="en-US" altLang="zh-CN" i="1" dirty="0" err="1"/>
              <a:t>f</a:t>
            </a:r>
            <a:r>
              <a:rPr lang="en-US" altLang="zh-CN" dirty="0" err="1"/>
              <a:t>sin</a:t>
            </a:r>
            <a:r>
              <a:rPr lang="en-US" altLang="zh-CN" dirty="0"/>
              <a:t>(</a:t>
            </a:r>
            <a:r>
              <a:rPr lang="en-US" altLang="zh-CN" dirty="0" err="1"/>
              <a:t>θ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3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5452" y="1700463"/>
            <a:ext cx="87910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kumimoji="1" lang="zh-CN" altLang="en-US" b="1" dirty="0" smtClean="0"/>
              <a:t>鱼眼校正过程：</a:t>
            </a:r>
            <a:endParaRPr kumimoji="1" lang="en-US" altLang="zh-CN" b="1" dirty="0" smtClean="0"/>
          </a:p>
          <a:p>
            <a:pPr marL="457200" lvl="2">
              <a:lnSpc>
                <a:spcPct val="150000"/>
              </a:lnSpc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、由于鱼眼镜头的径向畸变，导致边缘图像产生扭曲，为了得到现实中的图像，先校正得到一幅</a:t>
            </a:r>
            <a:r>
              <a:rPr lang="zh-CN" altLang="en-US" dirty="0" smtClean="0"/>
              <a:t>等距圆柱投影（</a:t>
            </a:r>
            <a:r>
              <a:rPr lang="en-US" altLang="zh-CN" dirty="0" err="1" smtClean="0"/>
              <a:t>equirectangular</a:t>
            </a:r>
            <a:r>
              <a:rPr lang="zh-CN" altLang="en-US" dirty="0" smtClean="0"/>
              <a:t>）图像；</a:t>
            </a:r>
            <a:endParaRPr lang="en-US" altLang="zh-CN" dirty="0" smtClean="0"/>
          </a:p>
          <a:p>
            <a:pPr marL="457200" lvl="2">
              <a:lnSpc>
                <a:spcPct val="150000"/>
              </a:lnSpc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、将像素坐标转换为极坐标图</a:t>
            </a:r>
            <a:endParaRPr kumimoji="1" lang="en-US" altLang="zh-CN" dirty="0" smtClean="0"/>
          </a:p>
          <a:p>
            <a:pPr marL="457200" lvl="2">
              <a:lnSpc>
                <a:spcPct val="150000"/>
              </a:lnSpc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、极坐标转换为</a:t>
            </a:r>
            <a:r>
              <a:rPr kumimoji="1" lang="en-US" altLang="zh-CN" b="1" dirty="0" smtClean="0"/>
              <a:t>3D</a:t>
            </a:r>
            <a:r>
              <a:rPr kumimoji="1" lang="zh-CN" altLang="en-US" b="1" dirty="0" smtClean="0"/>
              <a:t> 空间坐标矢量（投影）</a:t>
            </a:r>
            <a:endParaRPr kumimoji="1" lang="en-US" altLang="zh-CN" b="1" dirty="0" smtClean="0"/>
          </a:p>
          <a:p>
            <a:pPr marL="457200" lvl="2">
              <a:lnSpc>
                <a:spcPct val="150000"/>
              </a:lnSpc>
            </a:pP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 投影到图像平面上（重投影）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4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8358" y="625642"/>
            <a:ext cx="296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原理图：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48" y="1364306"/>
            <a:ext cx="5306345" cy="2775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712" y="4690645"/>
            <a:ext cx="3911600" cy="1104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b="41651"/>
          <a:stretch/>
        </p:blipFill>
        <p:spPr>
          <a:xfrm>
            <a:off x="5797549" y="4315995"/>
            <a:ext cx="6083300" cy="10819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79621" y="5795545"/>
            <a:ext cx="33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Pixel</a:t>
            </a:r>
            <a:r>
              <a:rPr kumimoji="1" lang="zh-CN" altLang="en-US" dirty="0" smtClean="0"/>
              <a:t> 坐标转化为空间坐标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898106" y="5610879"/>
            <a:ext cx="299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、空间坐标转化为极坐标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35579" y="5021179"/>
            <a:ext cx="2679032" cy="221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9356" y="5574889"/>
            <a:ext cx="1427722" cy="1068547"/>
          </a:xfrm>
          <a:prstGeom prst="rect">
            <a:avLst/>
          </a:prstGeom>
        </p:spPr>
      </p:pic>
      <p:cxnSp>
        <p:nvCxnSpPr>
          <p:cNvPr id="13" name="直线箭头连接符 12"/>
          <p:cNvCxnSpPr>
            <a:stCxn id="9" idx="3"/>
          </p:cNvCxnSpPr>
          <p:nvPr/>
        </p:nvCxnSpPr>
        <p:spPr>
          <a:xfrm>
            <a:off x="8614611" y="5132137"/>
            <a:ext cx="1934745" cy="66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3346" y="1646494"/>
            <a:ext cx="4584700" cy="9398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740316" y="2996877"/>
            <a:ext cx="299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极坐标</a:t>
            </a:r>
            <a:r>
              <a:rPr kumimoji="1" lang="zh-CN" altLang="en-US" dirty="0" smtClean="0"/>
              <a:t>转化为图像坐标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0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919058"/>
            <a:ext cx="119793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存在问题：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、黑洞计算公式与论文？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(1</a:t>
            </a:r>
            <a:r>
              <a:rPr lang="en-US" altLang="zh-CN" dirty="0" smtClean="0"/>
              <a:t> </a:t>
            </a:r>
            <a:r>
              <a:rPr lang="en-US" altLang="zh-CN" dirty="0"/>
              <a:t>-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fovH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err="1" smtClean="0"/>
              <a:t>extendedAngle</a:t>
            </a:r>
            <a:r>
              <a:rPr lang="en-US" altLang="zh-CN" dirty="0"/>
              <a:t>) / (2</a:t>
            </a:r>
            <a:r>
              <a:rPr lang="en-US" altLang="zh-CN" dirty="0" smtClean="0"/>
              <a:t> </a:t>
            </a:r>
            <a:r>
              <a:rPr lang="en-US" altLang="zh-CN" dirty="0"/>
              <a:t>*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camFovHoriDegrees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/>
              <a:t>] +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extendedAngle</a:t>
            </a:r>
            <a:r>
              <a:rPr lang="en-US" altLang="zh-CN" dirty="0"/>
              <a:t>))) * (</a:t>
            </a:r>
            <a:r>
              <a:rPr lang="en-US" altLang="zh-CN" dirty="0" err="1"/>
              <a:t>warp_width</a:t>
            </a:r>
            <a:r>
              <a:rPr lang="en-US" altLang="zh-CN" dirty="0"/>
              <a:t> +</a:t>
            </a:r>
            <a:r>
              <a:rPr lang="en-US" altLang="zh-CN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* </a:t>
            </a:r>
            <a:r>
              <a:rPr lang="en-US" altLang="zh-CN" dirty="0" err="1" smtClean="0"/>
              <a:t>extendedWarpPixel</a:t>
            </a:r>
            <a:r>
              <a:rPr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calib</a:t>
            </a:r>
            <a:r>
              <a:rPr kumimoji="1" lang="zh-CN" altLang="en-US" dirty="0" smtClean="0"/>
              <a:t>计算带入公式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、投影 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 计算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、校正代码结果不对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4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230</Words>
  <Application>Microsoft Macintosh PowerPoint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DengXian</vt:lpstr>
      <vt:lpstr>DengXian Light</vt:lpstr>
      <vt:lpstr>Arial</vt:lpstr>
      <vt:lpstr>Office 主题</vt:lpstr>
      <vt:lpstr>鱼眼校正与投影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鱼眼校正与投影</dc:title>
  <dc:creator>Microsoft Office 用户</dc:creator>
  <cp:lastModifiedBy>Microsoft Office 用户</cp:lastModifiedBy>
  <cp:revision>15</cp:revision>
  <dcterms:created xsi:type="dcterms:W3CDTF">2018-11-20T01:14:10Z</dcterms:created>
  <dcterms:modified xsi:type="dcterms:W3CDTF">2018-11-20T02:00:05Z</dcterms:modified>
</cp:coreProperties>
</file>