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333" r:id="rId3"/>
    <p:sldId id="431" r:id="rId5"/>
    <p:sldId id="403" r:id="rId6"/>
    <p:sldId id="475" r:id="rId7"/>
    <p:sldId id="474" r:id="rId8"/>
    <p:sldId id="418" r:id="rId9"/>
    <p:sldId id="478" r:id="rId10"/>
    <p:sldId id="419" r:id="rId11"/>
    <p:sldId id="434" r:id="rId12"/>
    <p:sldId id="435" r:id="rId13"/>
    <p:sldId id="477" r:id="rId14"/>
    <p:sldId id="432" r:id="rId15"/>
    <p:sldId id="472" r:id="rId16"/>
    <p:sldId id="479" r:id="rId17"/>
    <p:sldId id="433" r:id="rId18"/>
    <p:sldId id="449" r:id="rId19"/>
    <p:sldId id="450" r:id="rId20"/>
    <p:sldId id="451" r:id="rId21"/>
    <p:sldId id="452" r:id="rId22"/>
    <p:sldId id="453" r:id="rId23"/>
    <p:sldId id="454" r:id="rId24"/>
    <p:sldId id="455" r:id="rId25"/>
    <p:sldId id="456" r:id="rId26"/>
    <p:sldId id="436" r:id="rId27"/>
    <p:sldId id="438" r:id="rId28"/>
    <p:sldId id="437" r:id="rId29"/>
    <p:sldId id="439" r:id="rId30"/>
    <p:sldId id="442" r:id="rId31"/>
    <p:sldId id="440" r:id="rId32"/>
    <p:sldId id="441" r:id="rId33"/>
    <p:sldId id="443" r:id="rId34"/>
    <p:sldId id="445" r:id="rId35"/>
    <p:sldId id="446" r:id="rId36"/>
    <p:sldId id="447" r:id="rId37"/>
    <p:sldId id="448" r:id="rId38"/>
    <p:sldId id="471" r:id="rId39"/>
    <p:sldId id="457" r:id="rId40"/>
    <p:sldId id="458" r:id="rId41"/>
    <p:sldId id="460" r:id="rId42"/>
    <p:sldId id="480" r:id="rId43"/>
    <p:sldId id="461" r:id="rId44"/>
    <p:sldId id="462" r:id="rId45"/>
    <p:sldId id="464" r:id="rId46"/>
    <p:sldId id="465" r:id="rId47"/>
    <p:sldId id="466" r:id="rId48"/>
    <p:sldId id="467" r:id="rId49"/>
    <p:sldId id="468" r:id="rId50"/>
    <p:sldId id="469" r:id="rId51"/>
    <p:sldId id="470" r:id="rId52"/>
    <p:sldId id="481" r:id="rId53"/>
    <p:sldId id="482" r:id="rId54"/>
    <p:sldId id="483" r:id="rId55"/>
    <p:sldId id="484" r:id="rId56"/>
    <p:sldId id="485" r:id="rId57"/>
    <p:sldId id="487" r:id="rId58"/>
    <p:sldId id="486" r:id="rId59"/>
    <p:sldId id="409" r:id="rId60"/>
    <p:sldId id="421" r:id="rId61"/>
    <p:sldId id="488" r:id="rId62"/>
  </p:sldIdLst>
  <p:sldSz cx="12601575" cy="7200900"/>
  <p:notesSz cx="6780530" cy="9911080"/>
  <p:defaultTextStyle>
    <a:defPPr>
      <a:defRPr lang="en-US"/>
    </a:defPPr>
    <a:lvl1pPr marL="0" lvl="0" indent="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1pPr>
    <a:lvl2pPr marL="509905" lvl="1" indent="-52705"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2pPr>
    <a:lvl3pPr marL="1021080" lvl="2" indent="-10668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3pPr>
    <a:lvl4pPr marL="1532255" lvl="3" indent="-160655"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4pPr>
    <a:lvl5pPr marL="2043430" lvl="4" indent="-21463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5pPr>
    <a:lvl6pPr marL="2286000" lvl="5" indent="-21463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6pPr>
    <a:lvl7pPr marL="2743200" lvl="6" indent="-21463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7pPr>
    <a:lvl8pPr marL="3200400" lvl="7" indent="-21463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8pPr>
    <a:lvl9pPr marL="3657600" lvl="8" indent="-214630" algn="l" defTabSz="914400" rtl="0" eaLnBrk="0" fontAlgn="base" latinLnBrk="0" hangingPunct="0">
      <a:lnSpc>
        <a:spcPct val="100000"/>
      </a:lnSpc>
      <a:spcBef>
        <a:spcPct val="0"/>
      </a:spcBef>
      <a:spcAft>
        <a:spcPct val="0"/>
      </a:spcAft>
      <a:buNone/>
      <a:defRPr sz="2700" b="0" i="0" u="none" kern="1200" baseline="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542"/>
  </p:normalViewPr>
  <p:slideViewPr>
    <p:cSldViewPr snapToGrid="0" showGuides="1">
      <p:cViewPr>
        <p:scale>
          <a:sx n="60" d="100"/>
          <a:sy n="60" d="100"/>
        </p:scale>
        <p:origin x="-990" y="-24"/>
      </p:cViewPr>
      <p:guideLst>
        <p:guide orient="horz" pos="2270"/>
        <p:guide pos="396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41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6258" name="Rectangle 2"/>
          <p:cNvSpPr>
            <a:spLocks noGrp="1" noChangeArrowheads="1"/>
          </p:cNvSpPr>
          <p:nvPr>
            <p:ph type="hdr" sz="quarter"/>
          </p:nvPr>
        </p:nvSpPr>
        <p:spPr bwMode="auto">
          <a:xfrm>
            <a:off x="3841750" y="0"/>
            <a:ext cx="2938463" cy="495300"/>
          </a:xfrm>
          <a:prstGeom prst="rect">
            <a:avLst/>
          </a:prstGeom>
          <a:noFill/>
          <a:ln w="9525">
            <a:noFill/>
            <a:miter lim="800000"/>
          </a:ln>
          <a:effectLst/>
        </p:spPr>
        <p:txBody>
          <a:bodyPr vert="horz" wrap="square" lIns="92969" tIns="46484" rIns="92969" bIns="46484" numCol="1" anchor="t" anchorCtr="0" compatLnSpc="1"/>
          <a:lstStyle>
            <a:lvl1pPr algn="r" defTabSz="930275" rtl="0" eaLnBrk="0" hangingPunct="0">
              <a:defRPr sz="1200">
                <a:latin typeface="Helvetica" pitchFamily="-84" charset="0"/>
              </a:defRPr>
            </a:lvl1pPr>
          </a:lstStyle>
          <a:p>
            <a:pPr marL="0" marR="0" lvl="0" indent="0" algn="r" defTabSz="93027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pitchFamily="-84" charset="0"/>
              <a:ea typeface="+mn-ea"/>
              <a:cs typeface="+mn-cs"/>
            </a:endParaRPr>
          </a:p>
        </p:txBody>
      </p:sp>
      <p:sp>
        <p:nvSpPr>
          <p:cNvPr id="96259" name="Rectangle 3"/>
          <p:cNvSpPr>
            <a:spLocks noGrp="1" noChangeArrowheads="1"/>
          </p:cNvSpPr>
          <p:nvPr>
            <p:ph type="dt" sz="quarter" idx="1"/>
          </p:nvPr>
        </p:nvSpPr>
        <p:spPr bwMode="auto">
          <a:xfrm>
            <a:off x="0" y="0"/>
            <a:ext cx="2938463" cy="495300"/>
          </a:xfrm>
          <a:prstGeom prst="rect">
            <a:avLst/>
          </a:prstGeom>
          <a:noFill/>
          <a:ln w="9525">
            <a:noFill/>
            <a:miter lim="800000"/>
          </a:ln>
          <a:effectLst/>
        </p:spPr>
        <p:txBody>
          <a:bodyPr vert="horz" wrap="square" lIns="92969" tIns="46484" rIns="92969" bIns="46484" numCol="1" anchor="t" anchorCtr="0" compatLnSpc="1"/>
          <a:lstStyle>
            <a:lvl1pPr algn="l" defTabSz="930275" rtl="0" eaLnBrk="0" hangingPunct="0">
              <a:defRPr sz="1200">
                <a:latin typeface="Helvetica" pitchFamily="-84" charset="0"/>
              </a:defRPr>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pitchFamily="-84" charset="0"/>
              <a:ea typeface="+mn-ea"/>
              <a:cs typeface="+mn-cs"/>
            </a:endParaRPr>
          </a:p>
        </p:txBody>
      </p:sp>
      <p:sp>
        <p:nvSpPr>
          <p:cNvPr id="96260" name="Rectangle 4"/>
          <p:cNvSpPr>
            <a:spLocks noGrp="1" noChangeArrowheads="1"/>
          </p:cNvSpPr>
          <p:nvPr>
            <p:ph type="ftr" sz="quarter" idx="2"/>
          </p:nvPr>
        </p:nvSpPr>
        <p:spPr bwMode="auto">
          <a:xfrm>
            <a:off x="3841750" y="9415463"/>
            <a:ext cx="2938463" cy="495300"/>
          </a:xfrm>
          <a:prstGeom prst="rect">
            <a:avLst/>
          </a:prstGeom>
          <a:noFill/>
          <a:ln w="9525">
            <a:noFill/>
            <a:miter lim="800000"/>
          </a:ln>
          <a:effectLst/>
        </p:spPr>
        <p:txBody>
          <a:bodyPr vert="horz" wrap="square" lIns="92969" tIns="46484" rIns="92969" bIns="46484" numCol="1" anchor="b" anchorCtr="0" compatLnSpc="1"/>
          <a:lstStyle>
            <a:lvl1pPr algn="r" defTabSz="930275" rtl="0" eaLnBrk="0" hangingPunct="0">
              <a:defRPr sz="1200">
                <a:latin typeface="Helvetica" pitchFamily="-84" charset="0"/>
              </a:defRPr>
            </a:lvl1pPr>
          </a:lstStyle>
          <a:p>
            <a:pPr marL="0" marR="0" lvl="0" indent="0" algn="r" defTabSz="93027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pitchFamily="-84" charset="0"/>
              <a:ea typeface="+mn-ea"/>
              <a:cs typeface="+mn-cs"/>
            </a:endParaRPr>
          </a:p>
        </p:txBody>
      </p:sp>
      <p:sp>
        <p:nvSpPr>
          <p:cNvPr id="96261" name="Rectangle 5"/>
          <p:cNvSpPr>
            <a:spLocks noGrp="1" noChangeArrowheads="1"/>
          </p:cNvSpPr>
          <p:nvPr>
            <p:ph type="sldNum" sz="quarter" idx="3"/>
          </p:nvPr>
        </p:nvSpPr>
        <p:spPr bwMode="auto">
          <a:xfrm>
            <a:off x="0" y="9415463"/>
            <a:ext cx="2938463" cy="495300"/>
          </a:xfrm>
          <a:prstGeom prst="rect">
            <a:avLst/>
          </a:prstGeom>
          <a:noFill/>
          <a:ln w="9525">
            <a:noFill/>
            <a:miter lim="800000"/>
          </a:ln>
          <a:effectLst/>
        </p:spPr>
        <p:txBody>
          <a:bodyPr vert="horz" wrap="square" lIns="92969" tIns="46484" rIns="92969" bIns="46484" numCol="1" anchor="b" anchorCtr="0" compatLnSpc="1"/>
          <a:p>
            <a:pPr lvl="0" defTabSz="930275">
              <a:buNone/>
            </a:pPr>
            <a:fld id="{9A0DB2DC-4C9A-4742-B13C-FB6460FD3503}" type="slidenum">
              <a:rPr lang="he-IL" altLang="en-US" sz="1200" dirty="0">
                <a:latin typeface="Helvetica" pitchFamily="-84" charset="0"/>
                <a:cs typeface="Arial" panose="02080604020202020204" pitchFamily="34" charset="0"/>
              </a:rPr>
            </a:fld>
            <a:endParaRPr lang="he-IL" altLang="en-US" sz="1200" dirty="0">
              <a:latin typeface="Helvetica" pitchFamily="-84" charset="0"/>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38463" cy="495300"/>
          </a:xfrm>
          <a:prstGeom prst="rect">
            <a:avLst/>
          </a:prstGeom>
          <a:noFill/>
          <a:ln w="9525">
            <a:noFill/>
            <a:miter lim="800000"/>
          </a:ln>
          <a:effectLst/>
        </p:spPr>
        <p:txBody>
          <a:bodyPr vert="horz" wrap="none" lIns="92969" tIns="46484" rIns="92969" bIns="46484" numCol="1" anchor="ctr" anchorCtr="0" compatLnSpc="1"/>
          <a:lstStyle>
            <a:lvl1pPr algn="l" defTabSz="930275" rtl="0" eaLnBrk="0" hangingPunct="0">
              <a:defRPr sz="1200"/>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147" name="Rectangle 3"/>
          <p:cNvSpPr>
            <a:spLocks noGrp="1" noChangeArrowheads="1"/>
          </p:cNvSpPr>
          <p:nvPr>
            <p:ph type="dt" idx="1"/>
          </p:nvPr>
        </p:nvSpPr>
        <p:spPr bwMode="auto">
          <a:xfrm>
            <a:off x="3841750" y="0"/>
            <a:ext cx="2938463" cy="495300"/>
          </a:xfrm>
          <a:prstGeom prst="rect">
            <a:avLst/>
          </a:prstGeom>
          <a:noFill/>
          <a:ln w="9525">
            <a:noFill/>
            <a:miter lim="800000"/>
          </a:ln>
          <a:effectLst/>
        </p:spPr>
        <p:txBody>
          <a:bodyPr vert="horz" wrap="none" lIns="92969" tIns="46484" rIns="92969" bIns="46484" numCol="1" anchor="ctr" anchorCtr="0" compatLnSpc="1"/>
          <a:lstStyle>
            <a:lvl1pPr algn="r" defTabSz="930275" rtl="0" eaLnBrk="0" hangingPunct="0">
              <a:defRPr sz="1200"/>
            </a:lvl1pPr>
          </a:lstStyle>
          <a:p>
            <a:pPr marL="0" marR="0" lvl="0" indent="0" algn="r" defTabSz="93027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3492" name="Rectangle 4"/>
          <p:cNvSpPr>
            <a:spLocks noTextEdit="1"/>
          </p:cNvSpPr>
          <p:nvPr>
            <p:ph type="sldImg" idx="2"/>
          </p:nvPr>
        </p:nvSpPr>
        <p:spPr>
          <a:xfrm>
            <a:off x="139700" y="742950"/>
            <a:ext cx="6500813" cy="3716338"/>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04875" y="4706938"/>
            <a:ext cx="4970463" cy="4460875"/>
          </a:xfrm>
          <a:prstGeom prst="rect">
            <a:avLst/>
          </a:prstGeom>
          <a:noFill/>
          <a:ln w="9525">
            <a:noFill/>
            <a:miter lim="800000"/>
          </a:ln>
          <a:effectLst/>
        </p:spPr>
        <p:txBody>
          <a:bodyPr vert="horz" wrap="none" lIns="92969" tIns="46484" rIns="92969" bIns="46484"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rPr>
              <a:t>Click to edit Master text styles</a:t>
            </a:r>
            <a:endPar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509905" marR="0" lvl="1" indent="0" algn="l" defTabSz="91440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rPr>
              <a:t>Second level</a:t>
            </a:r>
            <a:endPar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1021080" marR="0" lvl="2" indent="0" algn="l" defTabSz="91440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rPr>
              <a:t>Third level</a:t>
            </a:r>
            <a:endPar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1532255" marR="0" lvl="3" indent="0" algn="l" defTabSz="91440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rPr>
              <a:t>Fourth level</a:t>
            </a:r>
            <a:endPar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2043430" marR="0" lvl="4" indent="0" algn="l" defTabSz="91440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rPr>
              <a:t>Fifth level</a:t>
            </a:r>
            <a:endParaRPr kumimoji="0" lang="en-US" sz="13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6150" name="Rectangle 6"/>
          <p:cNvSpPr>
            <a:spLocks noGrp="1" noChangeArrowheads="1"/>
          </p:cNvSpPr>
          <p:nvPr>
            <p:ph type="ftr" sz="quarter" idx="4"/>
          </p:nvPr>
        </p:nvSpPr>
        <p:spPr bwMode="auto">
          <a:xfrm>
            <a:off x="0" y="9415463"/>
            <a:ext cx="2938463" cy="495300"/>
          </a:xfrm>
          <a:prstGeom prst="rect">
            <a:avLst/>
          </a:prstGeom>
          <a:noFill/>
          <a:ln w="9525">
            <a:noFill/>
            <a:miter lim="800000"/>
          </a:ln>
          <a:effectLst/>
        </p:spPr>
        <p:txBody>
          <a:bodyPr vert="horz" wrap="none" lIns="92969" tIns="46484" rIns="92969" bIns="46484" numCol="1" anchor="b" anchorCtr="0" compatLnSpc="1"/>
          <a:lstStyle>
            <a:lvl1pPr algn="l" defTabSz="930275" rtl="0" eaLnBrk="0" hangingPunct="0">
              <a:defRPr sz="1200"/>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151" name="Rectangle 7"/>
          <p:cNvSpPr>
            <a:spLocks noGrp="1" noChangeArrowheads="1"/>
          </p:cNvSpPr>
          <p:nvPr>
            <p:ph type="sldNum" sz="quarter" idx="5"/>
          </p:nvPr>
        </p:nvSpPr>
        <p:spPr bwMode="auto">
          <a:xfrm>
            <a:off x="3841750" y="9415463"/>
            <a:ext cx="2938463" cy="495300"/>
          </a:xfrm>
          <a:prstGeom prst="rect">
            <a:avLst/>
          </a:prstGeom>
          <a:noFill/>
          <a:ln w="9525">
            <a:noFill/>
            <a:miter lim="800000"/>
          </a:ln>
          <a:effectLst/>
        </p:spPr>
        <p:txBody>
          <a:bodyPr vert="horz" wrap="none" lIns="92969" tIns="46484" rIns="92969" bIns="46484" numCol="1" anchor="b" anchorCtr="0" compatLnSpc="1"/>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300" kern="1200">
        <a:solidFill>
          <a:schemeClr val="tx1"/>
        </a:solidFill>
        <a:latin typeface="Times New Roman" pitchFamily="18" charset="0"/>
        <a:ea typeface="+mn-ea"/>
        <a:cs typeface="+mn-cs"/>
      </a:defRPr>
    </a:lvl1pPr>
    <a:lvl2pPr marL="509905" algn="l" rtl="0" eaLnBrk="0" fontAlgn="base" hangingPunct="0">
      <a:spcBef>
        <a:spcPct val="30000"/>
      </a:spcBef>
      <a:spcAft>
        <a:spcPct val="0"/>
      </a:spcAft>
      <a:defRPr sz="1300" kern="1200">
        <a:solidFill>
          <a:schemeClr val="tx1"/>
        </a:solidFill>
        <a:latin typeface="Times New Roman" pitchFamily="18" charset="0"/>
        <a:ea typeface="+mn-ea"/>
        <a:cs typeface="+mn-cs"/>
      </a:defRPr>
    </a:lvl2pPr>
    <a:lvl3pPr marL="1021080" algn="l" rtl="0" eaLnBrk="0" fontAlgn="base" hangingPunct="0">
      <a:spcBef>
        <a:spcPct val="30000"/>
      </a:spcBef>
      <a:spcAft>
        <a:spcPct val="0"/>
      </a:spcAft>
      <a:defRPr sz="1300" kern="1200">
        <a:solidFill>
          <a:schemeClr val="tx1"/>
        </a:solidFill>
        <a:latin typeface="Times New Roman" pitchFamily="18" charset="0"/>
        <a:ea typeface="+mn-ea"/>
        <a:cs typeface="+mn-cs"/>
      </a:defRPr>
    </a:lvl3pPr>
    <a:lvl4pPr marL="1532255" algn="l" rtl="0" eaLnBrk="0" fontAlgn="base" hangingPunct="0">
      <a:spcBef>
        <a:spcPct val="30000"/>
      </a:spcBef>
      <a:spcAft>
        <a:spcPct val="0"/>
      </a:spcAft>
      <a:defRPr sz="1300" kern="1200">
        <a:solidFill>
          <a:schemeClr val="tx1"/>
        </a:solidFill>
        <a:latin typeface="Times New Roman" pitchFamily="18" charset="0"/>
        <a:ea typeface="+mn-ea"/>
        <a:cs typeface="+mn-cs"/>
      </a:defRPr>
    </a:lvl4pPr>
    <a:lvl5pPr marL="2043430" algn="l" rtl="0" eaLnBrk="0" fontAlgn="base" hangingPunct="0">
      <a:spcBef>
        <a:spcPct val="30000"/>
      </a:spcBef>
      <a:spcAft>
        <a:spcPct val="0"/>
      </a:spcAft>
      <a:defRPr sz="1300" kern="1200">
        <a:solidFill>
          <a:schemeClr val="tx1"/>
        </a:solidFill>
        <a:latin typeface="Times New Roman" pitchFamily="18" charset="0"/>
        <a:ea typeface="+mn-ea"/>
        <a:cs typeface="+mn-cs"/>
      </a:defRPr>
    </a:lvl5pPr>
    <a:lvl6pPr marL="2555240" algn="r" defTabSz="1022350" rtl="1" eaLnBrk="1" latinLnBrk="0" hangingPunct="1">
      <a:defRPr sz="1300" kern="1200">
        <a:solidFill>
          <a:schemeClr val="tx1"/>
        </a:solidFill>
        <a:latin typeface="+mn-lt"/>
        <a:ea typeface="+mn-ea"/>
        <a:cs typeface="+mn-cs"/>
      </a:defRPr>
    </a:lvl6pPr>
    <a:lvl7pPr marL="3066415" algn="r" defTabSz="1022350" rtl="1" eaLnBrk="1" latinLnBrk="0" hangingPunct="1">
      <a:defRPr sz="1300" kern="1200">
        <a:solidFill>
          <a:schemeClr val="tx1"/>
        </a:solidFill>
        <a:latin typeface="+mn-lt"/>
        <a:ea typeface="+mn-ea"/>
        <a:cs typeface="+mn-cs"/>
      </a:defRPr>
    </a:lvl7pPr>
    <a:lvl8pPr marL="3577590" algn="r" defTabSz="1022350" rtl="1" eaLnBrk="1" latinLnBrk="0" hangingPunct="1">
      <a:defRPr sz="1300" kern="1200">
        <a:solidFill>
          <a:schemeClr val="tx1"/>
        </a:solidFill>
        <a:latin typeface="+mn-lt"/>
        <a:ea typeface="+mn-ea"/>
        <a:cs typeface="+mn-cs"/>
      </a:defRPr>
    </a:lvl8pPr>
    <a:lvl9pPr marL="4088765" algn="r" defTabSz="1022350" rtl="1"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none" lIns="92969" tIns="46484" rIns="92969" bIns="46484" anchor="ctr" anchorCtr="0"/>
          <a:p>
            <a:pPr lvl="0"/>
            <a:endParaRPr lang="he-IL" altLang="en-US" dirty="0">
              <a:ea typeface="Arial" panose="0208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65539" name="Rectangle 2"/>
          <p:cNvSpPr>
            <a:spLocks noTextEdit="1"/>
          </p:cNvSpPr>
          <p:nvPr>
            <p:ph type="sldImg"/>
          </p:nvPr>
        </p:nvSpPr>
        <p:spPr/>
      </p:sp>
      <p:sp>
        <p:nvSpPr>
          <p:cNvPr id="65540" name="Rectangle 3"/>
          <p:cNvSpPr>
            <a:spLocks noGrp="1"/>
          </p:cNvSpPr>
          <p:nvPr>
            <p:ph type="body" idx="1"/>
          </p:nvPr>
        </p:nvSpPr>
        <p:spPr/>
        <p:txBody>
          <a:bodyPr wrap="none" lIns="92969" tIns="46484" rIns="92969" bIns="46484" anchor="ctr" anchorCtr="0"/>
          <a:p>
            <a:pPr lvl="0"/>
            <a:endParaRPr lang="he-IL" altLang="en-US" dirty="0">
              <a:ea typeface="Arial" panose="0208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66563" name="Rectangle 2"/>
          <p:cNvSpPr>
            <a:spLocks noTextEdit="1"/>
          </p:cNvSpPr>
          <p:nvPr>
            <p:ph type="sldImg"/>
          </p:nvPr>
        </p:nvSpPr>
        <p:spPr>
          <a:xfrm>
            <a:off x="141288" y="744538"/>
            <a:ext cx="6497637" cy="3713162"/>
          </a:xfrm>
          <a:ln w="12700"/>
        </p:spPr>
      </p:sp>
      <p:sp>
        <p:nvSpPr>
          <p:cNvPr id="66564" name="Rectangle 3"/>
          <p:cNvSpPr>
            <a:spLocks noGrp="1"/>
          </p:cNvSpPr>
          <p:nvPr>
            <p:ph type="body" idx="1"/>
          </p:nvPr>
        </p:nvSpPr>
        <p:spPr>
          <a:xfrm>
            <a:off x="677863" y="4706938"/>
            <a:ext cx="5424487" cy="4460875"/>
          </a:xfrm>
        </p:spPr>
        <p:txBody>
          <a:bodyPr wrap="square" lIns="92075" tIns="46038" rIns="92075" bIns="46038" anchor="t" anchorCtr="0"/>
          <a:p>
            <a:pPr lvl="0"/>
            <a:endParaRPr lang="he-IL" altLang="en-US" dirty="0">
              <a:ea typeface="Arial" panose="0208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67587" name="Rectangle 2"/>
          <p:cNvSpPr>
            <a:spLocks noTextEdit="1"/>
          </p:cNvSpPr>
          <p:nvPr>
            <p:ph type="sldImg"/>
          </p:nvPr>
        </p:nvSpPr>
        <p:spPr/>
      </p:sp>
      <p:sp>
        <p:nvSpPr>
          <p:cNvPr id="67588" name="Rectangle 3"/>
          <p:cNvSpPr>
            <a:spLocks noGrp="1"/>
          </p:cNvSpPr>
          <p:nvPr>
            <p:ph type="body" idx="1"/>
          </p:nvPr>
        </p:nvSpPr>
        <p:spPr/>
        <p:txBody>
          <a:bodyPr wrap="none" lIns="92969" tIns="46484" rIns="92969" bIns="46484" anchor="ctr" anchorCtr="0"/>
          <a:p>
            <a:pPr lvl="0"/>
            <a:endParaRPr lang="he-IL" altLang="en-US" dirty="0">
              <a:ea typeface="Arial" panose="0208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none" lIns="92969" tIns="46484" rIns="92969" bIns="46484" anchor="ctr" anchorCtr="0"/>
          <a:p>
            <a:pPr lvl="0"/>
            <a:endParaRPr lang="he-IL" altLang="en-US" dirty="0">
              <a:ea typeface="Arial" panose="0208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69635" name="Rectangle 2"/>
          <p:cNvSpPr>
            <a:spLocks noTextEdit="1"/>
          </p:cNvSpPr>
          <p:nvPr>
            <p:ph type="sldImg"/>
          </p:nvPr>
        </p:nvSpPr>
        <p:spPr/>
      </p:sp>
      <p:sp>
        <p:nvSpPr>
          <p:cNvPr id="69636" name="Rectangle 3"/>
          <p:cNvSpPr>
            <a:spLocks noGrp="1"/>
          </p:cNvSpPr>
          <p:nvPr>
            <p:ph type="body" idx="1"/>
          </p:nvPr>
        </p:nvSpPr>
        <p:spPr/>
        <p:txBody>
          <a:bodyPr wrap="none" lIns="92969" tIns="46484" rIns="92969" bIns="46484" anchor="ctr" anchorCtr="0"/>
          <a:p>
            <a:pPr lvl="0"/>
            <a:endParaRPr lang="he-IL" altLang="en-US" dirty="0">
              <a:ea typeface="Arial" panose="0208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41750" y="9415463"/>
            <a:ext cx="2938463" cy="495300"/>
          </a:xfrm>
          <a:prstGeom prst="rect">
            <a:avLst/>
          </a:prstGeom>
          <a:noFill/>
          <a:ln w="9525">
            <a:noFill/>
          </a:ln>
        </p:spPr>
        <p:txBody>
          <a:bodyPr wrap="none" lIns="92969" tIns="46484" rIns="92969" bIns="46484" anchor="b" anchorCtr="0"/>
          <a:p>
            <a:pPr lvl="0" algn="r" defTabSz="930275">
              <a:buNone/>
            </a:pPr>
            <a:fld id="{9A0DB2DC-4C9A-4742-B13C-FB6460FD3503}" type="slidenum">
              <a:rPr lang="he-IL" altLang="en-US" sz="1200" dirty="0">
                <a:cs typeface="Times New Roman" pitchFamily="18" charset="0"/>
              </a:rPr>
            </a:fld>
            <a:endParaRPr lang="he-IL" altLang="en-US" sz="1200" dirty="0">
              <a:ea typeface="Times New Roman" pitchFamily="18" charset="0"/>
              <a:cs typeface="Times New Roman" pitchFamily="18" charset="0"/>
            </a:endParaRPr>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none" lIns="92969" tIns="46484" rIns="92969" bIns="46484" anchor="ctr" anchorCtr="0"/>
          <a:p>
            <a:pPr lvl="0"/>
            <a:endParaRPr lang="he-IL" altLang="en-US" dirty="0">
              <a:ea typeface="Arial" panose="0208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3" name="Rectangle 2"/>
          <p:cNvSpPr>
            <a:spLocks noChangeArrowheads="1"/>
          </p:cNvSpPr>
          <p:nvPr/>
        </p:nvSpPr>
        <p:spPr bwMode="auto">
          <a:xfrm>
            <a:off x="0" y="0"/>
            <a:ext cx="6300788" cy="7200900"/>
          </a:xfrm>
          <a:prstGeom prst="rect">
            <a:avLst/>
          </a:prstGeom>
          <a:solidFill>
            <a:srgbClr val="99CC99"/>
          </a:solidFill>
          <a:ln>
            <a:noFill/>
          </a:ln>
        </p:spPr>
        <p:txBody>
          <a:bodyPr wrap="none" lIns="102221" tIns="51110" rIns="102221" bIns="51110" anchor="ctr"/>
          <a:p>
            <a:pPr lvl="0" algn="ctr" eaLnBrk="1" hangingPunct="1">
              <a:buNone/>
            </a:pPr>
            <a:endParaRPr lang="he-IL" altLang="en-US" sz="2400" dirty="0">
              <a:latin typeface="Times New Roman" pitchFamily="18" charset="0"/>
            </a:endParaRPr>
          </a:p>
        </p:txBody>
      </p:sp>
      <p:sp>
        <p:nvSpPr>
          <p:cNvPr id="14" name="AutoShape 3"/>
          <p:cNvSpPr>
            <a:spLocks noChangeArrowheads="1"/>
          </p:cNvSpPr>
          <p:nvPr/>
        </p:nvSpPr>
        <p:spPr bwMode="auto">
          <a:xfrm>
            <a:off x="944563" y="1039813"/>
            <a:ext cx="7142163" cy="2000250"/>
          </a:xfrm>
          <a:prstGeom prst="roundRect">
            <a:avLst>
              <a:gd name="adj" fmla="val 50000"/>
            </a:avLst>
          </a:prstGeom>
          <a:solidFill>
            <a:schemeClr val="bg1"/>
          </a:solidFill>
          <a:ln>
            <a:noFill/>
          </a:ln>
        </p:spPr>
        <p:txBody>
          <a:bodyPr wrap="none" lIns="102221" tIns="51110" rIns="102221" bIns="51110" anchor="ctr"/>
          <a:p>
            <a:pPr lvl="0" algn="ctr" eaLnBrk="1" hangingPunct="1">
              <a:buNone/>
            </a:pPr>
            <a:endParaRPr lang="he-IL" altLang="en-US" sz="2400" dirty="0">
              <a:latin typeface="Times New Roman" pitchFamily="18" charset="0"/>
            </a:endParaRPr>
          </a:p>
        </p:txBody>
      </p:sp>
      <p:grpSp>
        <p:nvGrpSpPr>
          <p:cNvPr id="3076" name="Group 14"/>
          <p:cNvGrpSpPr/>
          <p:nvPr/>
        </p:nvGrpSpPr>
        <p:grpSpPr>
          <a:xfrm>
            <a:off x="5005388" y="5133975"/>
            <a:ext cx="6721475" cy="334963"/>
            <a:chOff x="2288" y="3080"/>
            <a:chExt cx="3072" cy="201"/>
          </a:xfrm>
        </p:grpSpPr>
        <p:sp>
          <p:nvSpPr>
            <p:cNvPr id="16" name="AutoShape 6"/>
            <p:cNvSpPr>
              <a:spLocks noChangeArrowheads="1"/>
            </p:cNvSpPr>
            <p:nvPr/>
          </p:nvSpPr>
          <p:spPr bwMode="auto">
            <a:xfrm flipH="1">
              <a:off x="2288" y="3080"/>
              <a:ext cx="2914" cy="200"/>
            </a:xfrm>
            <a:prstGeom prst="roundRect">
              <a:avLst>
                <a:gd name="adj" fmla="val 0"/>
              </a:avLst>
            </a:prstGeom>
            <a:solidFill>
              <a:srgbClr val="003366"/>
            </a:solidFill>
            <a:ln>
              <a:noFill/>
            </a:ln>
          </p:spPr>
          <p:txBody>
            <a:bodyPr wrap="none" anchor="ctr"/>
            <a:p>
              <a:pPr lvl="0" algn="r" rtl="1" eaLnBrk="1" hangingPunct="1">
                <a:buNone/>
              </a:pPr>
              <a:endParaRPr lang="he-IL" altLang="en-US" sz="2400" dirty="0">
                <a:latin typeface="Times New Roman" pitchFamily="18" charset="0"/>
              </a:endParaRPr>
            </a:p>
          </p:txBody>
        </p:sp>
        <p:sp>
          <p:nvSpPr>
            <p:cNvPr id="17" name="AutoShape 7"/>
            <p:cNvSpPr>
              <a:spLocks noChangeArrowheads="1"/>
            </p:cNvSpPr>
            <p:nvPr/>
          </p:nvSpPr>
          <p:spPr bwMode="auto">
            <a:xfrm>
              <a:off x="5196" y="3080"/>
              <a:ext cx="164" cy="201"/>
            </a:xfrm>
            <a:prstGeom prst="flowChartDelay">
              <a:avLst/>
            </a:prstGeom>
            <a:solidFill>
              <a:srgbClr val="003366"/>
            </a:solidFill>
            <a:ln>
              <a:noFill/>
            </a:ln>
          </p:spPr>
          <p:txBody>
            <a:bodyPr wrap="none" anchor="ctr"/>
            <a:p>
              <a:pPr lvl="0" algn="r" rtl="1" eaLnBrk="1" hangingPunct="1">
                <a:buNone/>
              </a:pPr>
              <a:endParaRPr lang="he-IL" altLang="en-US" sz="2400" dirty="0">
                <a:latin typeface="Times New Roman" pitchFamily="18" charset="0"/>
              </a:endParaRPr>
            </a:p>
          </p:txBody>
        </p:sp>
      </p:grpSp>
      <p:sp>
        <p:nvSpPr>
          <p:cNvPr id="110596" name="Rectangle 4"/>
          <p:cNvSpPr>
            <a:spLocks noGrp="1" noChangeArrowheads="1"/>
          </p:cNvSpPr>
          <p:nvPr>
            <p:ph type="subTitle" idx="1" hasCustomPrompt="1"/>
          </p:nvPr>
        </p:nvSpPr>
        <p:spPr>
          <a:xfrm>
            <a:off x="6440805" y="3073722"/>
            <a:ext cx="5040630" cy="1913572"/>
          </a:xfrm>
        </p:spPr>
        <p:txBody>
          <a:bodyPr anchor="b"/>
          <a:lstStyle>
            <a:lvl1pPr marL="0" indent="0" algn="ctr">
              <a:buFontTx/>
              <a:buNone/>
              <a:defRPr/>
            </a:lvl1pPr>
          </a:lstStyle>
          <a:p>
            <a:r>
              <a:rPr lang="en-US"/>
              <a:t>Sub Title</a:t>
            </a:r>
            <a:endParaRPr lang="en-US"/>
          </a:p>
        </p:txBody>
      </p:sp>
      <p:sp>
        <p:nvSpPr>
          <p:cNvPr id="110602" name="Rectangle 10"/>
          <p:cNvSpPr>
            <a:spLocks noGrp="1" noChangeArrowheads="1"/>
          </p:cNvSpPr>
          <p:nvPr>
            <p:ph type="ctrTitle" sz="quarter" hasCustomPrompt="1"/>
          </p:nvPr>
        </p:nvSpPr>
        <p:spPr>
          <a:xfrm>
            <a:off x="1290787" y="1496855"/>
            <a:ext cx="10711339" cy="1200150"/>
          </a:xfrm>
        </p:spPr>
        <p:txBody>
          <a:bodyPr anchor="ctr"/>
          <a:lstStyle>
            <a:lvl1pPr>
              <a:defRPr/>
            </a:lvl1pPr>
          </a:lstStyle>
          <a:p>
            <a:r>
              <a:rPr lang="en-US"/>
              <a:t>Press Here to change Title</a:t>
            </a:r>
            <a:endParaRPr lang="en-US"/>
          </a:p>
        </p:txBody>
      </p:sp>
      <p:sp>
        <p:nvSpPr>
          <p:cNvPr id="18" name="Footer Placeholder 8"/>
          <p:cNvSpPr>
            <a:spLocks noGrp="1" noChangeArrowheads="1"/>
          </p:cNvSpPr>
          <p:nvPr>
            <p:ph type="ftr" sz="quarter" idx="3"/>
          </p:nvPr>
        </p:nvSpPr>
        <p:spPr bwMode="auto">
          <a:xfrm>
            <a:off x="7161213" y="6880225"/>
            <a:ext cx="4519613" cy="350838"/>
          </a:xfrm>
          <a:prstGeom prst="rect">
            <a:avLst/>
          </a:prstGeom>
          <a:ln>
            <a:miter lim="800000"/>
          </a:ln>
        </p:spPr>
        <p:txBody>
          <a:bodyPr vert="horz" wrap="square" lIns="102221" tIns="51110" rIns="102221" bIns="51110" numCol="1" anchor="b" anchorCtr="0" compatLnSpc="1">
            <a:spAutoFit/>
          </a:bodyPr>
          <a:lstStyle>
            <a:lvl1pPr algn="r" eaLnBrk="1" hangingPunct="1">
              <a:defRPr dirty="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t>Vinod Sencha</a:t>
            </a:r>
            <a:endParaRPr kumimoji="0" lang="en-US" sz="16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19" name="Slide Number Placeholder 9"/>
          <p:cNvSpPr>
            <a:spLocks noGrp="1" noChangeArrowheads="1"/>
          </p:cNvSpPr>
          <p:nvPr>
            <p:ph type="sldNum" sz="quarter" idx="4"/>
          </p:nvPr>
        </p:nvSpPr>
        <p:spPr bwMode="auto">
          <a:xfrm>
            <a:off x="12700" y="6677025"/>
            <a:ext cx="809625" cy="549275"/>
          </a:xfrm>
          <a:prstGeom prst="rect">
            <a:avLst/>
          </a:prstGeom>
          <a:ln>
            <a:miter lim="800000"/>
          </a:ln>
        </p:spPr>
        <p:txBody>
          <a:bodyPr vert="horz" wrap="square" lIns="102221" tIns="51110" rIns="102221" bIns="51110" numCol="1" anchor="b" anchorCtr="0" compatLnSpc="1">
            <a:spAutoFit/>
          </a:bodyPr>
          <a:p>
            <a:pPr lvl="0" eaLnBrk="1" hangingPunct="1">
              <a:buNone/>
            </a:pPr>
            <a:fld id="{9A0DB2DC-4C9A-4742-B13C-FB6460FD3503}" type="slidenum">
              <a:rPr lang="he-IL" altLang="en-US" sz="2900" b="1" dirty="0">
                <a:solidFill>
                  <a:schemeClr val="bg1"/>
                </a:solidFill>
                <a:latin typeface="Arial" panose="02080604020202020204" pitchFamily="34" charset="0"/>
                <a:cs typeface="Arial" panose="02080604020202020204" pitchFamily="34" charset="0"/>
              </a:rPr>
            </a:fld>
            <a:endParaRPr lang="he-IL" altLang="en-US" sz="2900" b="1" dirty="0">
              <a:solidFill>
                <a:schemeClr val="bg1"/>
              </a:solidFill>
              <a:latin typeface="Arial" panose="02080604020202020204" pitchFamily="34" charset="0"/>
              <a:ea typeface="Arial" panose="02080604020202020204" pitchFamily="34" charset="0"/>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Footer Placeholder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3713" y="800102"/>
            <a:ext cx="2887862" cy="6320791"/>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1050132" y="800102"/>
            <a:ext cx="8453557" cy="632079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Footer Placeholder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223" y="800102"/>
            <a:ext cx="11422364" cy="56007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50131" y="1680211"/>
            <a:ext cx="5618202" cy="54406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Content Placeholder 3"/>
          <p:cNvSpPr>
            <a:spLocks noGrp="1"/>
          </p:cNvSpPr>
          <p:nvPr>
            <p:ph sz="quarter" idx="2"/>
          </p:nvPr>
        </p:nvSpPr>
        <p:spPr>
          <a:xfrm>
            <a:off x="6878360" y="1680215"/>
            <a:ext cx="5618202" cy="264033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5" name="Content Placeholder 4"/>
          <p:cNvSpPr>
            <a:spLocks noGrp="1"/>
          </p:cNvSpPr>
          <p:nvPr>
            <p:ph sz="quarter" idx="3"/>
          </p:nvPr>
        </p:nvSpPr>
        <p:spPr>
          <a:xfrm>
            <a:off x="6878360" y="4480564"/>
            <a:ext cx="5618202" cy="264033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6" name="Footer Placeholder 5"/>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223" y="800102"/>
            <a:ext cx="11422364" cy="56007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50131" y="1680211"/>
            <a:ext cx="5618202" cy="54406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Content Placeholder 3"/>
          <p:cNvSpPr>
            <a:spLocks noGrp="1"/>
          </p:cNvSpPr>
          <p:nvPr>
            <p:ph sz="half" idx="2"/>
          </p:nvPr>
        </p:nvSpPr>
        <p:spPr>
          <a:xfrm>
            <a:off x="6878360" y="1680211"/>
            <a:ext cx="5618202" cy="54406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5" name="Footer Placeholder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Footer Placeholder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5439" y="4627249"/>
            <a:ext cx="10711339" cy="1430179"/>
          </a:xfrm>
        </p:spPr>
        <p:txBody>
          <a:bodyPr anchor="t"/>
          <a:lstStyle>
            <a:lvl1pPr algn="r">
              <a:defRPr sz="4500" b="1" cap="all"/>
            </a:lvl1pPr>
          </a:lstStyle>
          <a:p>
            <a:r>
              <a:rPr lang="en-US" smtClean="0"/>
              <a:t>Click to edit Master title style</a:t>
            </a:r>
            <a:endParaRPr lang="he-IL"/>
          </a:p>
        </p:txBody>
      </p:sp>
      <p:sp>
        <p:nvSpPr>
          <p:cNvPr id="3" name="Text Placeholder 2"/>
          <p:cNvSpPr>
            <a:spLocks noGrp="1"/>
          </p:cNvSpPr>
          <p:nvPr>
            <p:ph type="body" idx="1"/>
          </p:nvPr>
        </p:nvSpPr>
        <p:spPr>
          <a:xfrm>
            <a:off x="995439" y="3052051"/>
            <a:ext cx="10711339" cy="1575195"/>
          </a:xfrm>
        </p:spPr>
        <p:txBody>
          <a:bodyPr anchor="b"/>
          <a:lstStyle>
            <a:lvl1pPr marL="0" indent="0">
              <a:buNone/>
              <a:defRPr sz="2200"/>
            </a:lvl1pPr>
            <a:lvl2pPr marL="511175" indent="0">
              <a:buNone/>
              <a:defRPr sz="2000"/>
            </a:lvl2pPr>
            <a:lvl3pPr marL="1022350" indent="0">
              <a:buNone/>
              <a:defRPr sz="1800"/>
            </a:lvl3pPr>
            <a:lvl4pPr marL="1533525" indent="0">
              <a:buNone/>
              <a:defRPr sz="1600"/>
            </a:lvl4pPr>
            <a:lvl5pPr marL="2044700" indent="0">
              <a:buNone/>
              <a:defRPr sz="1600"/>
            </a:lvl5pPr>
            <a:lvl6pPr marL="2555240" indent="0">
              <a:buNone/>
              <a:defRPr sz="1600"/>
            </a:lvl6pPr>
            <a:lvl7pPr marL="3066415" indent="0">
              <a:buNone/>
              <a:defRPr sz="1600"/>
            </a:lvl7pPr>
            <a:lvl8pPr marL="3577590" indent="0">
              <a:buNone/>
              <a:defRPr sz="1600"/>
            </a:lvl8pPr>
            <a:lvl9pPr marL="4088765" indent="0">
              <a:buNone/>
              <a:defRPr sz="1600"/>
            </a:lvl9pPr>
          </a:lstStyle>
          <a:p>
            <a:pPr lvl="0"/>
            <a:r>
              <a:rPr lang="en-US" smtClean="0"/>
              <a:t>Click to edit Master text styles</a:t>
            </a:r>
            <a:endParaRPr lang="en-US" smtClean="0"/>
          </a:p>
        </p:txBody>
      </p:sp>
      <p:sp>
        <p:nvSpPr>
          <p:cNvPr id="4" name="Footer Placeholder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1050131" y="1680211"/>
            <a:ext cx="5618202" cy="544067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Content Placeholder 3"/>
          <p:cNvSpPr>
            <a:spLocks noGrp="1"/>
          </p:cNvSpPr>
          <p:nvPr>
            <p:ph sz="half" idx="2"/>
          </p:nvPr>
        </p:nvSpPr>
        <p:spPr>
          <a:xfrm>
            <a:off x="6878360" y="1680211"/>
            <a:ext cx="5618202" cy="544067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5" name="Footer Placeholder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079" y="288372"/>
            <a:ext cx="11341419" cy="120015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630080" y="1611870"/>
            <a:ext cx="5567884" cy="671751"/>
          </a:xfrm>
        </p:spPr>
        <p:txBody>
          <a:bodyPr anchor="b"/>
          <a:lstStyle>
            <a:lvl1pPr marL="0" indent="0">
              <a:buNone/>
              <a:defRPr sz="2700" b="1"/>
            </a:lvl1pPr>
            <a:lvl2pPr marL="511175" indent="0">
              <a:buNone/>
              <a:defRPr sz="2200" b="1"/>
            </a:lvl2pPr>
            <a:lvl3pPr marL="1022350" indent="0">
              <a:buNone/>
              <a:defRPr sz="2000" b="1"/>
            </a:lvl3pPr>
            <a:lvl4pPr marL="1533525" indent="0">
              <a:buNone/>
              <a:defRPr sz="1800" b="1"/>
            </a:lvl4pPr>
            <a:lvl5pPr marL="2044700" indent="0">
              <a:buNone/>
              <a:defRPr sz="1800" b="1"/>
            </a:lvl5pPr>
            <a:lvl6pPr marL="2555240" indent="0">
              <a:buNone/>
              <a:defRPr sz="1800" b="1"/>
            </a:lvl6pPr>
            <a:lvl7pPr marL="3066415" indent="0">
              <a:buNone/>
              <a:defRPr sz="1800" b="1"/>
            </a:lvl7pPr>
            <a:lvl8pPr marL="3577590" indent="0">
              <a:buNone/>
              <a:defRPr sz="1800" b="1"/>
            </a:lvl8pPr>
            <a:lvl9pPr marL="4088765" indent="0">
              <a:buNone/>
              <a:defRPr sz="18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080" y="2283620"/>
            <a:ext cx="5567884" cy="414885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5" name="Text Placeholder 4"/>
          <p:cNvSpPr>
            <a:spLocks noGrp="1"/>
          </p:cNvSpPr>
          <p:nvPr>
            <p:ph type="body" sz="quarter" idx="3"/>
          </p:nvPr>
        </p:nvSpPr>
        <p:spPr>
          <a:xfrm>
            <a:off x="6401436" y="1611870"/>
            <a:ext cx="5570072" cy="671751"/>
          </a:xfrm>
        </p:spPr>
        <p:txBody>
          <a:bodyPr anchor="b"/>
          <a:lstStyle>
            <a:lvl1pPr marL="0" indent="0">
              <a:buNone/>
              <a:defRPr sz="2700" b="1"/>
            </a:lvl1pPr>
            <a:lvl2pPr marL="511175" indent="0">
              <a:buNone/>
              <a:defRPr sz="2200" b="1"/>
            </a:lvl2pPr>
            <a:lvl3pPr marL="1022350" indent="0">
              <a:buNone/>
              <a:defRPr sz="2000" b="1"/>
            </a:lvl3pPr>
            <a:lvl4pPr marL="1533525" indent="0">
              <a:buNone/>
              <a:defRPr sz="1800" b="1"/>
            </a:lvl4pPr>
            <a:lvl5pPr marL="2044700" indent="0">
              <a:buNone/>
              <a:defRPr sz="1800" b="1"/>
            </a:lvl5pPr>
            <a:lvl6pPr marL="2555240" indent="0">
              <a:buNone/>
              <a:defRPr sz="1800" b="1"/>
            </a:lvl6pPr>
            <a:lvl7pPr marL="3066415" indent="0">
              <a:buNone/>
              <a:defRPr sz="1800" b="1"/>
            </a:lvl7pPr>
            <a:lvl8pPr marL="3577590" indent="0">
              <a:buNone/>
              <a:defRPr sz="1800" b="1"/>
            </a:lvl8pPr>
            <a:lvl9pPr marL="4088765" indent="0">
              <a:buNone/>
              <a:defRPr sz="18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401436" y="2283620"/>
            <a:ext cx="5570072" cy="414885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7" name="Footer Placeholder 6"/>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Footer Placeholder 2"/>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91" y="286702"/>
            <a:ext cx="4145832" cy="1220153"/>
          </a:xfrm>
        </p:spPr>
        <p:txBody>
          <a:bodyPr/>
          <a:lstStyle>
            <a:lvl1pPr algn="r">
              <a:defRPr sz="2200" b="1"/>
            </a:lvl1pPr>
          </a:lstStyle>
          <a:p>
            <a:r>
              <a:rPr lang="en-US" smtClean="0"/>
              <a:t>Click to edit Master title style</a:t>
            </a:r>
            <a:endParaRPr lang="he-IL"/>
          </a:p>
        </p:txBody>
      </p:sp>
      <p:sp>
        <p:nvSpPr>
          <p:cNvPr id="3" name="Content Placeholder 2"/>
          <p:cNvSpPr>
            <a:spLocks noGrp="1"/>
          </p:cNvSpPr>
          <p:nvPr>
            <p:ph idx="1"/>
          </p:nvPr>
        </p:nvSpPr>
        <p:spPr>
          <a:xfrm>
            <a:off x="4926866" y="286706"/>
            <a:ext cx="7044630" cy="614577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he-IL"/>
          </a:p>
        </p:txBody>
      </p:sp>
      <p:sp>
        <p:nvSpPr>
          <p:cNvPr id="4" name="Text Placeholder 3"/>
          <p:cNvSpPr>
            <a:spLocks noGrp="1"/>
          </p:cNvSpPr>
          <p:nvPr>
            <p:ph type="body" sz="half" idx="2"/>
          </p:nvPr>
        </p:nvSpPr>
        <p:spPr>
          <a:xfrm>
            <a:off x="630091" y="1506859"/>
            <a:ext cx="4145832" cy="4925615"/>
          </a:xfrm>
        </p:spPr>
        <p:txBody>
          <a:bodyPr/>
          <a:lstStyle>
            <a:lvl1pPr marL="0" indent="0">
              <a:buNone/>
              <a:defRPr sz="1600"/>
            </a:lvl1pPr>
            <a:lvl2pPr marL="511175" indent="0">
              <a:buNone/>
              <a:defRPr sz="1300"/>
            </a:lvl2pPr>
            <a:lvl3pPr marL="1022350" indent="0">
              <a:buNone/>
              <a:defRPr sz="1100"/>
            </a:lvl3pPr>
            <a:lvl4pPr marL="1533525" indent="0">
              <a:buNone/>
              <a:defRPr sz="1000"/>
            </a:lvl4pPr>
            <a:lvl5pPr marL="2044700" indent="0">
              <a:buNone/>
              <a:defRPr sz="1000"/>
            </a:lvl5pPr>
            <a:lvl6pPr marL="2555240" indent="0">
              <a:buNone/>
              <a:defRPr sz="1000"/>
            </a:lvl6pPr>
            <a:lvl7pPr marL="3066415" indent="0">
              <a:buNone/>
              <a:defRPr sz="1000"/>
            </a:lvl7pPr>
            <a:lvl8pPr marL="3577590" indent="0">
              <a:buNone/>
              <a:defRPr sz="1000"/>
            </a:lvl8pPr>
            <a:lvl9pPr marL="4088765" indent="0">
              <a:buNone/>
              <a:defRPr sz="1000"/>
            </a:lvl9pPr>
          </a:lstStyle>
          <a:p>
            <a:pPr lvl="0"/>
            <a:r>
              <a:rPr lang="en-US" smtClean="0"/>
              <a:t>Click to edit Master text styles</a:t>
            </a:r>
            <a:endParaRPr lang="en-US" smtClean="0"/>
          </a:p>
        </p:txBody>
      </p:sp>
      <p:sp>
        <p:nvSpPr>
          <p:cNvPr id="5" name="Footer Placeholder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9998" y="5040634"/>
            <a:ext cx="7560945" cy="595075"/>
          </a:xfrm>
        </p:spPr>
        <p:txBody>
          <a:bodyPr/>
          <a:lstStyle>
            <a:lvl1pPr algn="r">
              <a:defRPr sz="2200" b="1"/>
            </a:lvl1pPr>
          </a:lstStyle>
          <a:p>
            <a:r>
              <a:rPr lang="en-US" smtClean="0"/>
              <a:t>Click to edit Master title style</a:t>
            </a:r>
            <a:endParaRPr lang="he-IL"/>
          </a:p>
        </p:txBody>
      </p:sp>
      <p:sp>
        <p:nvSpPr>
          <p:cNvPr id="3" name="Picture Placeholder 2"/>
          <p:cNvSpPr>
            <a:spLocks noGrp="1"/>
          </p:cNvSpPr>
          <p:nvPr>
            <p:ph type="pic" idx="1"/>
          </p:nvPr>
        </p:nvSpPr>
        <p:spPr>
          <a:xfrm>
            <a:off x="2469998" y="643419"/>
            <a:ext cx="7560945" cy="4320540"/>
          </a:xfrm>
        </p:spPr>
        <p:txBody>
          <a:bodyPr vert="horz" wrap="square" lIns="102221" tIns="51110" rIns="102221" bIns="51110" numCol="1" anchor="t" anchorCtr="0" compatLnSpc="1"/>
          <a:lstStyle>
            <a:lvl1pPr marL="0" indent="0">
              <a:buNone/>
              <a:defRPr sz="3600"/>
            </a:lvl1pPr>
            <a:lvl2pPr marL="511175" indent="0">
              <a:buNone/>
              <a:defRPr sz="3100"/>
            </a:lvl2pPr>
            <a:lvl3pPr marL="1022350" indent="0">
              <a:buNone/>
              <a:defRPr sz="2700"/>
            </a:lvl3pPr>
            <a:lvl4pPr marL="1533525" indent="0">
              <a:buNone/>
              <a:defRPr sz="2200"/>
            </a:lvl4pPr>
            <a:lvl5pPr marL="2044700" indent="0">
              <a:buNone/>
              <a:defRPr sz="2200"/>
            </a:lvl5pPr>
            <a:lvl6pPr marL="2555240" indent="0">
              <a:buNone/>
              <a:defRPr sz="2200"/>
            </a:lvl6pPr>
            <a:lvl7pPr marL="3066415" indent="0">
              <a:buNone/>
              <a:defRPr sz="2200"/>
            </a:lvl7pPr>
            <a:lvl8pPr marL="3577590" indent="0">
              <a:buNone/>
              <a:defRPr sz="2200"/>
            </a:lvl8pPr>
            <a:lvl9pPr marL="4088765" indent="0">
              <a:buNone/>
              <a:defRPr sz="22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he-IL" sz="36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469998" y="5635708"/>
            <a:ext cx="7560945" cy="845105"/>
          </a:xfrm>
        </p:spPr>
        <p:txBody>
          <a:bodyPr/>
          <a:lstStyle>
            <a:lvl1pPr marL="0" indent="0">
              <a:buNone/>
              <a:defRPr sz="1600"/>
            </a:lvl1pPr>
            <a:lvl2pPr marL="511175" indent="0">
              <a:buNone/>
              <a:defRPr sz="1300"/>
            </a:lvl2pPr>
            <a:lvl3pPr marL="1022350" indent="0">
              <a:buNone/>
              <a:defRPr sz="1100"/>
            </a:lvl3pPr>
            <a:lvl4pPr marL="1533525" indent="0">
              <a:buNone/>
              <a:defRPr sz="1000"/>
            </a:lvl4pPr>
            <a:lvl5pPr marL="2044700" indent="0">
              <a:buNone/>
              <a:defRPr sz="1000"/>
            </a:lvl5pPr>
            <a:lvl6pPr marL="2555240" indent="0">
              <a:buNone/>
              <a:defRPr sz="1000"/>
            </a:lvl6pPr>
            <a:lvl7pPr marL="3066415" indent="0">
              <a:buNone/>
              <a:defRPr sz="1000"/>
            </a:lvl7pPr>
            <a:lvl8pPr marL="3577590" indent="0">
              <a:buNone/>
              <a:defRPr sz="1000"/>
            </a:lvl8pPr>
            <a:lvl9pPr marL="4088765" indent="0">
              <a:buNone/>
              <a:defRPr sz="1000"/>
            </a:lvl9pPr>
          </a:lstStyle>
          <a:p>
            <a:pPr lvl="0"/>
            <a:r>
              <a:rPr lang="en-US" smtClean="0"/>
              <a:t>Click to edit Master text styles</a:t>
            </a:r>
            <a:endParaRPr lang="en-US" smtClean="0"/>
          </a:p>
        </p:txBody>
      </p:sp>
      <p:sp>
        <p:nvSpPr>
          <p:cNvPr id="5" name="Footer Placeholder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0" y="0"/>
            <a:ext cx="4410075" cy="7200900"/>
            <a:chOff x="0" y="0"/>
            <a:chExt cx="2016" cy="4320"/>
          </a:xfrm>
        </p:grpSpPr>
        <p:sp>
          <p:nvSpPr>
            <p:cNvPr id="1035" name="Rectangle 3"/>
            <p:cNvSpPr>
              <a:spLocks noChangeArrowheads="1"/>
            </p:cNvSpPr>
            <p:nvPr/>
          </p:nvSpPr>
          <p:spPr bwMode="auto">
            <a:xfrm>
              <a:off x="0" y="0"/>
              <a:ext cx="480" cy="4320"/>
            </a:xfrm>
            <a:prstGeom prst="rect">
              <a:avLst/>
            </a:prstGeom>
            <a:solidFill>
              <a:srgbClr val="99CC99"/>
            </a:solidFill>
            <a:ln>
              <a:noFill/>
            </a:ln>
          </p:spPr>
          <p:txBody>
            <a:bodyPr wrap="none" anchor="ctr"/>
            <a:p>
              <a:pPr lvl="0" algn="r" rtl="1" eaLnBrk="1" hangingPunct="1">
                <a:buNone/>
              </a:pPr>
              <a:endParaRPr lang="he-IL" altLang="en-US" sz="2400" dirty="0">
                <a:latin typeface="Times New Roman" pitchFamily="18" charset="0"/>
              </a:endParaRPr>
            </a:p>
          </p:txBody>
        </p:sp>
        <p:sp>
          <p:nvSpPr>
            <p:cNvPr id="1036" name="Rectangle 4"/>
            <p:cNvSpPr>
              <a:spLocks noChangeArrowheads="1"/>
            </p:cNvSpPr>
            <p:nvPr/>
          </p:nvSpPr>
          <p:spPr bwMode="auto">
            <a:xfrm>
              <a:off x="432" y="0"/>
              <a:ext cx="1584" cy="672"/>
            </a:xfrm>
            <a:prstGeom prst="rect">
              <a:avLst/>
            </a:prstGeom>
            <a:solidFill>
              <a:srgbClr val="99CC99"/>
            </a:solidFill>
            <a:ln>
              <a:noFill/>
            </a:ln>
          </p:spPr>
          <p:txBody>
            <a:bodyPr wrap="none" anchor="ctr"/>
            <a:p>
              <a:pPr lvl="0" algn="r" rtl="1" eaLnBrk="1" hangingPunct="1">
                <a:buNone/>
              </a:pPr>
              <a:endParaRPr lang="he-IL" altLang="en-US" sz="2400" dirty="0">
                <a:latin typeface="Times New Roman" pitchFamily="18" charset="0"/>
              </a:endParaRPr>
            </a:p>
          </p:txBody>
        </p:sp>
      </p:grpSp>
      <p:sp>
        <p:nvSpPr>
          <p:cNvPr id="2051" name="Rectangle 5"/>
          <p:cNvSpPr>
            <a:spLocks noGrp="1"/>
          </p:cNvSpPr>
          <p:nvPr>
            <p:ph type="body" idx="1"/>
          </p:nvPr>
        </p:nvSpPr>
        <p:spPr>
          <a:xfrm>
            <a:off x="1050925" y="1679575"/>
            <a:ext cx="11445875" cy="5441950"/>
          </a:xfrm>
          <a:prstGeom prst="rect">
            <a:avLst/>
          </a:prstGeom>
          <a:noFill/>
          <a:ln w="9525">
            <a:noFill/>
          </a:ln>
        </p:spPr>
        <p:txBody>
          <a:bodyPr lIns="102221" tIns="51110" rIns="102221" bIns="51110"/>
          <a:p>
            <a:pPr lvl="0"/>
            <a:r>
              <a:rPr lang="en-US" altLang="he-IL" dirty="0"/>
              <a:t>Click to edit Master text styles</a:t>
            </a:r>
            <a:endParaRPr lang="en-US" altLang="he-IL" dirty="0"/>
          </a:p>
          <a:p>
            <a:pPr lvl="1"/>
            <a:r>
              <a:rPr lang="en-US" altLang="he-IL" dirty="0"/>
              <a:t>Second level</a:t>
            </a:r>
            <a:endParaRPr lang="en-US" altLang="he-IL" dirty="0"/>
          </a:p>
          <a:p>
            <a:pPr lvl="2"/>
            <a:r>
              <a:rPr lang="en-US" altLang="he-IL" dirty="0"/>
              <a:t>Third level</a:t>
            </a:r>
            <a:endParaRPr lang="en-US" altLang="he-IL" dirty="0"/>
          </a:p>
          <a:p>
            <a:pPr lvl="3"/>
            <a:r>
              <a:rPr lang="en-US" altLang="he-IL" dirty="0"/>
              <a:t>Fourth level</a:t>
            </a:r>
            <a:endParaRPr lang="en-US" altLang="he-IL" dirty="0"/>
          </a:p>
          <a:p>
            <a:pPr lvl="4"/>
            <a:r>
              <a:rPr lang="en-US" altLang="he-IL" dirty="0"/>
              <a:t>Fifth level</a:t>
            </a:r>
            <a:endParaRPr lang="en-US" altLang="he-IL" dirty="0"/>
          </a:p>
        </p:txBody>
      </p:sp>
      <p:sp>
        <p:nvSpPr>
          <p:cNvPr id="109574" name="Rectangle 6"/>
          <p:cNvSpPr>
            <a:spLocks noGrp="1" noChangeArrowheads="1"/>
          </p:cNvSpPr>
          <p:nvPr>
            <p:ph type="ftr" sz="quarter" idx="3"/>
          </p:nvPr>
        </p:nvSpPr>
        <p:spPr bwMode="auto">
          <a:xfrm>
            <a:off x="4305300" y="6721475"/>
            <a:ext cx="3990975" cy="479425"/>
          </a:xfrm>
          <a:prstGeom prst="rect">
            <a:avLst/>
          </a:prstGeom>
          <a:noFill/>
          <a:ln w="9525">
            <a:noFill/>
            <a:miter lim="800000"/>
          </a:ln>
          <a:effectLst/>
        </p:spPr>
        <p:txBody>
          <a:bodyPr vert="horz" wrap="square" lIns="102221" tIns="51110" rIns="102221" bIns="51110" numCol="1" anchor="t" anchorCtr="0" compatLnSpc="1"/>
          <a:lstStyle>
            <a:lvl1pPr algn="ctr" rtl="0" eaLnBrk="0" hangingPunct="0">
              <a:defRPr sz="1600" dirty="0">
                <a:cs typeface="Times New Roman"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Vinod Sencha</a:t>
            </a:r>
            <a:endParaRPr kumimoji="0" lang="en-US" alt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1029" name="AutoShape 7"/>
          <p:cNvSpPr>
            <a:spLocks noChangeArrowheads="1"/>
          </p:cNvSpPr>
          <p:nvPr/>
        </p:nvSpPr>
        <p:spPr bwMode="auto">
          <a:xfrm>
            <a:off x="1050925" y="800100"/>
            <a:ext cx="4305300" cy="639763"/>
          </a:xfrm>
          <a:prstGeom prst="roundRect">
            <a:avLst>
              <a:gd name="adj" fmla="val 50000"/>
            </a:avLst>
          </a:prstGeom>
          <a:solidFill>
            <a:schemeClr val="bg1"/>
          </a:solidFill>
          <a:ln>
            <a:noFill/>
          </a:ln>
        </p:spPr>
        <p:txBody>
          <a:bodyPr wrap="none" lIns="102221" tIns="51110" rIns="102221" bIns="51110" anchor="ctr"/>
          <a:p>
            <a:pPr lvl="0" algn="ctr" eaLnBrk="1" hangingPunct="1">
              <a:buNone/>
            </a:pPr>
            <a:endParaRPr lang="he-IL" altLang="en-US" sz="3600" b="1" dirty="0">
              <a:solidFill>
                <a:srgbClr val="009999"/>
              </a:solidFill>
              <a:latin typeface="Times New Roman" pitchFamily="18" charset="0"/>
            </a:endParaRPr>
          </a:p>
        </p:txBody>
      </p:sp>
      <p:sp>
        <p:nvSpPr>
          <p:cNvPr id="109576" name="Rectangle 8"/>
          <p:cNvSpPr>
            <a:spLocks noChangeArrowheads="1"/>
          </p:cNvSpPr>
          <p:nvPr/>
        </p:nvSpPr>
        <p:spPr bwMode="auto">
          <a:xfrm>
            <a:off x="115888" y="6661150"/>
            <a:ext cx="809625" cy="549275"/>
          </a:xfrm>
          <a:prstGeom prst="rect">
            <a:avLst/>
          </a:prstGeom>
          <a:noFill/>
          <a:ln w="9525">
            <a:noFill/>
            <a:miter lim="800000"/>
          </a:ln>
          <a:effectLst/>
        </p:spPr>
        <p:txBody>
          <a:bodyPr lIns="102221" tIns="51110" rIns="102221" bIns="51110" anchor="b" anchorCtr="1">
            <a:spAutoFit/>
          </a:bodyPr>
          <a:p>
            <a:pPr lvl="0" eaLnBrk="1" hangingPunct="1">
              <a:buNone/>
            </a:pPr>
            <a:fld id="{9A0DB2DC-4C9A-4742-B13C-FB6460FD3503}" type="slidenum">
              <a:rPr lang="he-IL" altLang="en-US" sz="2900" b="1" dirty="0">
                <a:solidFill>
                  <a:schemeClr val="bg1"/>
                </a:solidFill>
                <a:latin typeface="Arial" panose="02080604020202020204" pitchFamily="34" charset="0"/>
                <a:cs typeface="Arial" panose="02080604020202020204" pitchFamily="34" charset="0"/>
              </a:rPr>
            </a:fld>
            <a:endParaRPr lang="he-IL" altLang="en-US" sz="2900" b="1" dirty="0">
              <a:solidFill>
                <a:schemeClr val="bg1"/>
              </a:solidFill>
              <a:latin typeface="Arial" panose="02080604020202020204" pitchFamily="34" charset="0"/>
              <a:cs typeface="Arial" panose="02080604020202020204" pitchFamily="34" charset="0"/>
            </a:endParaRPr>
          </a:p>
        </p:txBody>
      </p:sp>
      <p:grpSp>
        <p:nvGrpSpPr>
          <p:cNvPr id="2055" name="Group 9"/>
          <p:cNvGrpSpPr/>
          <p:nvPr/>
        </p:nvGrpSpPr>
        <p:grpSpPr>
          <a:xfrm>
            <a:off x="314325" y="1360488"/>
            <a:ext cx="10186988" cy="334962"/>
            <a:chOff x="144" y="1248"/>
            <a:chExt cx="4656" cy="201"/>
          </a:xfrm>
        </p:grpSpPr>
        <p:sp>
          <p:nvSpPr>
            <p:cNvPr id="1033" name="AutoShape 10"/>
            <p:cNvSpPr>
              <a:spLocks noChangeArrowheads="1"/>
            </p:cNvSpPr>
            <p:nvPr/>
          </p:nvSpPr>
          <p:spPr bwMode="auto">
            <a:xfrm>
              <a:off x="384" y="1248"/>
              <a:ext cx="4416" cy="200"/>
            </a:xfrm>
            <a:prstGeom prst="roundRect">
              <a:avLst>
                <a:gd name="adj" fmla="val 0"/>
              </a:avLst>
            </a:prstGeom>
            <a:solidFill>
              <a:srgbClr val="003366"/>
            </a:solidFill>
            <a:ln>
              <a:noFill/>
            </a:ln>
          </p:spPr>
          <p:txBody>
            <a:bodyPr wrap="none" anchor="ctr"/>
            <a:p>
              <a:pPr lvl="0" algn="r" rtl="1" eaLnBrk="1" hangingPunct="1">
                <a:buNone/>
              </a:pPr>
              <a:endParaRPr lang="he-IL" altLang="en-US" sz="2400" dirty="0">
                <a:latin typeface="Times New Roman" pitchFamily="18" charset="0"/>
              </a:endParaRPr>
            </a:p>
          </p:txBody>
        </p:sp>
        <p:sp>
          <p:nvSpPr>
            <p:cNvPr id="1034" name="AutoShape 11"/>
            <p:cNvSpPr>
              <a:spLocks noChangeArrowheads="1"/>
            </p:cNvSpPr>
            <p:nvPr/>
          </p:nvSpPr>
          <p:spPr bwMode="auto">
            <a:xfrm flipH="1">
              <a:off x="144" y="1248"/>
              <a:ext cx="248" cy="201"/>
            </a:xfrm>
            <a:prstGeom prst="flowChartDelay">
              <a:avLst/>
            </a:prstGeom>
            <a:solidFill>
              <a:srgbClr val="003366"/>
            </a:solidFill>
            <a:ln>
              <a:noFill/>
            </a:ln>
          </p:spPr>
          <p:txBody>
            <a:bodyPr wrap="none" anchor="ctr"/>
            <a:p>
              <a:pPr lvl="0" algn="r" rtl="1" eaLnBrk="1" hangingPunct="1">
                <a:buNone/>
              </a:pPr>
              <a:endParaRPr lang="he-IL" altLang="en-US" sz="2400" dirty="0">
                <a:latin typeface="Times New Roman" pitchFamily="18" charset="0"/>
              </a:endParaRPr>
            </a:p>
          </p:txBody>
        </p:sp>
      </p:grpSp>
      <p:sp>
        <p:nvSpPr>
          <p:cNvPr id="2056" name="Rectangle 12"/>
          <p:cNvSpPr>
            <a:spLocks noGrp="1"/>
          </p:cNvSpPr>
          <p:nvPr>
            <p:ph type="title"/>
          </p:nvPr>
        </p:nvSpPr>
        <p:spPr>
          <a:xfrm>
            <a:off x="1179513" y="800100"/>
            <a:ext cx="11422062" cy="560388"/>
          </a:xfrm>
          <a:prstGeom prst="rect">
            <a:avLst/>
          </a:prstGeom>
          <a:noFill/>
          <a:ln w="9525">
            <a:noFill/>
          </a:ln>
        </p:spPr>
        <p:txBody>
          <a:bodyPr lIns="102221" tIns="51110" rIns="102221" bIns="51110" anchor="b" anchorCtr="0"/>
          <a:p>
            <a:pPr lvl="0"/>
            <a:r>
              <a:rPr lang="en-US" altLang="en-US" dirty="0"/>
              <a:t>Press here to Change Title</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1" eaLnBrk="0" fontAlgn="base" hangingPunct="0">
        <a:spcBef>
          <a:spcPct val="0"/>
        </a:spcBef>
        <a:spcAft>
          <a:spcPct val="0"/>
        </a:spcAft>
        <a:defRPr sz="4500">
          <a:solidFill>
            <a:srgbClr val="006666"/>
          </a:solidFill>
          <a:latin typeface="+mj-lt"/>
          <a:ea typeface="+mj-ea"/>
          <a:cs typeface="+mj-cs"/>
        </a:defRPr>
      </a:lvl1pPr>
      <a:lvl2pPr algn="ctr" rtl="1" eaLnBrk="0" fontAlgn="base" hangingPunct="0">
        <a:spcBef>
          <a:spcPct val="0"/>
        </a:spcBef>
        <a:spcAft>
          <a:spcPct val="0"/>
        </a:spcAft>
        <a:defRPr sz="4500">
          <a:solidFill>
            <a:srgbClr val="006666"/>
          </a:solidFill>
          <a:latin typeface="Times New Roman" pitchFamily="18" charset="0"/>
        </a:defRPr>
      </a:lvl2pPr>
      <a:lvl3pPr algn="ctr" rtl="1" eaLnBrk="0" fontAlgn="base" hangingPunct="0">
        <a:spcBef>
          <a:spcPct val="0"/>
        </a:spcBef>
        <a:spcAft>
          <a:spcPct val="0"/>
        </a:spcAft>
        <a:defRPr sz="4500">
          <a:solidFill>
            <a:srgbClr val="006666"/>
          </a:solidFill>
          <a:latin typeface="Times New Roman" pitchFamily="18" charset="0"/>
        </a:defRPr>
      </a:lvl3pPr>
      <a:lvl4pPr algn="ctr" rtl="1" eaLnBrk="0" fontAlgn="base" hangingPunct="0">
        <a:spcBef>
          <a:spcPct val="0"/>
        </a:spcBef>
        <a:spcAft>
          <a:spcPct val="0"/>
        </a:spcAft>
        <a:defRPr sz="4500">
          <a:solidFill>
            <a:srgbClr val="006666"/>
          </a:solidFill>
          <a:latin typeface="Times New Roman" pitchFamily="18" charset="0"/>
        </a:defRPr>
      </a:lvl4pPr>
      <a:lvl5pPr algn="ctr" rtl="1" eaLnBrk="0" fontAlgn="base" hangingPunct="0">
        <a:spcBef>
          <a:spcPct val="0"/>
        </a:spcBef>
        <a:spcAft>
          <a:spcPct val="0"/>
        </a:spcAft>
        <a:defRPr sz="4500">
          <a:solidFill>
            <a:srgbClr val="006666"/>
          </a:solidFill>
          <a:latin typeface="Times New Roman" pitchFamily="18" charset="0"/>
        </a:defRPr>
      </a:lvl5pPr>
      <a:lvl6pPr marL="511175" algn="ctr" rtl="1" fontAlgn="base">
        <a:spcBef>
          <a:spcPct val="0"/>
        </a:spcBef>
        <a:spcAft>
          <a:spcPct val="0"/>
        </a:spcAft>
        <a:defRPr sz="4500">
          <a:solidFill>
            <a:srgbClr val="006666"/>
          </a:solidFill>
          <a:latin typeface="Times New Roman" pitchFamily="18" charset="0"/>
        </a:defRPr>
      </a:lvl6pPr>
      <a:lvl7pPr marL="1022350" algn="ctr" rtl="1" fontAlgn="base">
        <a:spcBef>
          <a:spcPct val="0"/>
        </a:spcBef>
        <a:spcAft>
          <a:spcPct val="0"/>
        </a:spcAft>
        <a:defRPr sz="4500">
          <a:solidFill>
            <a:srgbClr val="006666"/>
          </a:solidFill>
          <a:latin typeface="Times New Roman" pitchFamily="18" charset="0"/>
        </a:defRPr>
      </a:lvl7pPr>
      <a:lvl8pPr marL="1533525" algn="ctr" rtl="1" fontAlgn="base">
        <a:spcBef>
          <a:spcPct val="0"/>
        </a:spcBef>
        <a:spcAft>
          <a:spcPct val="0"/>
        </a:spcAft>
        <a:defRPr sz="4500">
          <a:solidFill>
            <a:srgbClr val="006666"/>
          </a:solidFill>
          <a:latin typeface="Times New Roman" pitchFamily="18" charset="0"/>
        </a:defRPr>
      </a:lvl8pPr>
      <a:lvl9pPr marL="2044700" algn="ctr" rtl="1" fontAlgn="base">
        <a:spcBef>
          <a:spcPct val="0"/>
        </a:spcBef>
        <a:spcAft>
          <a:spcPct val="0"/>
        </a:spcAft>
        <a:defRPr sz="4500">
          <a:solidFill>
            <a:srgbClr val="006666"/>
          </a:solidFill>
          <a:latin typeface="Times New Roman" pitchFamily="18" charset="0"/>
        </a:defRPr>
      </a:lvl9pPr>
    </p:titleStyle>
    <p:bodyStyle>
      <a:lvl1pPr marL="382905" indent="-382905" algn="l" rtl="0" eaLnBrk="0" fontAlgn="base" hangingPunct="0">
        <a:spcBef>
          <a:spcPct val="20000"/>
        </a:spcBef>
        <a:spcAft>
          <a:spcPct val="0"/>
        </a:spcAft>
        <a:buChar char="•"/>
        <a:defRPr sz="3600">
          <a:solidFill>
            <a:schemeClr val="tx1"/>
          </a:solidFill>
          <a:latin typeface="+mn-lt"/>
          <a:ea typeface="+mn-ea"/>
          <a:cs typeface="+mn-cs"/>
        </a:defRPr>
      </a:lvl1pPr>
      <a:lvl2pPr marL="830580" indent="-319405" algn="l" rtl="0" eaLnBrk="0" fontAlgn="base" hangingPunct="0">
        <a:spcBef>
          <a:spcPct val="20000"/>
        </a:spcBef>
        <a:spcAft>
          <a:spcPct val="0"/>
        </a:spcAft>
        <a:buChar char="–"/>
        <a:defRPr sz="3100">
          <a:solidFill>
            <a:schemeClr val="tx1"/>
          </a:solidFill>
          <a:latin typeface="+mn-lt"/>
        </a:defRPr>
      </a:lvl2pPr>
      <a:lvl3pPr marL="1276350" indent="-254000" algn="l" rtl="0" eaLnBrk="0" fontAlgn="base" hangingPunct="0">
        <a:spcBef>
          <a:spcPct val="20000"/>
        </a:spcBef>
        <a:spcAft>
          <a:spcPct val="0"/>
        </a:spcAft>
        <a:buChar char="•"/>
        <a:defRPr sz="2700">
          <a:solidFill>
            <a:schemeClr val="tx1"/>
          </a:solidFill>
          <a:latin typeface="+mn-lt"/>
        </a:defRPr>
      </a:lvl3pPr>
      <a:lvl4pPr marL="1787525" indent="-254000" algn="l" rtl="0" eaLnBrk="0" fontAlgn="base" hangingPunct="0">
        <a:spcBef>
          <a:spcPct val="20000"/>
        </a:spcBef>
        <a:spcAft>
          <a:spcPct val="0"/>
        </a:spcAft>
        <a:buChar char="–"/>
        <a:defRPr sz="2200">
          <a:solidFill>
            <a:schemeClr val="tx1"/>
          </a:solidFill>
          <a:latin typeface="+mn-lt"/>
        </a:defRPr>
      </a:lvl4pPr>
      <a:lvl5pPr marL="2298700" indent="-254000" algn="l" rtl="0" eaLnBrk="0" fontAlgn="base" hangingPunct="0">
        <a:spcBef>
          <a:spcPct val="20000"/>
        </a:spcBef>
        <a:spcAft>
          <a:spcPct val="0"/>
        </a:spcAft>
        <a:buChar char="»"/>
        <a:defRPr sz="2200">
          <a:solidFill>
            <a:schemeClr val="tx1"/>
          </a:solidFill>
          <a:latin typeface="+mn-lt"/>
        </a:defRPr>
      </a:lvl5pPr>
      <a:lvl6pPr marL="2811145" indent="-255270" algn="l" rtl="0" fontAlgn="base">
        <a:spcBef>
          <a:spcPct val="20000"/>
        </a:spcBef>
        <a:spcAft>
          <a:spcPct val="0"/>
        </a:spcAft>
        <a:buChar char="»"/>
        <a:defRPr sz="2200">
          <a:solidFill>
            <a:schemeClr val="tx1"/>
          </a:solidFill>
          <a:latin typeface="+mn-lt"/>
        </a:defRPr>
      </a:lvl6pPr>
      <a:lvl7pPr marL="3322320" indent="-255270" algn="l" rtl="0" fontAlgn="base">
        <a:spcBef>
          <a:spcPct val="20000"/>
        </a:spcBef>
        <a:spcAft>
          <a:spcPct val="0"/>
        </a:spcAft>
        <a:buChar char="»"/>
        <a:defRPr sz="2200">
          <a:solidFill>
            <a:schemeClr val="tx1"/>
          </a:solidFill>
          <a:latin typeface="+mn-lt"/>
        </a:defRPr>
      </a:lvl7pPr>
      <a:lvl8pPr marL="3833495" indent="-255270" algn="l" rtl="0" fontAlgn="base">
        <a:spcBef>
          <a:spcPct val="20000"/>
        </a:spcBef>
        <a:spcAft>
          <a:spcPct val="0"/>
        </a:spcAft>
        <a:buChar char="»"/>
        <a:defRPr sz="2200">
          <a:solidFill>
            <a:schemeClr val="tx1"/>
          </a:solidFill>
          <a:latin typeface="+mn-lt"/>
        </a:defRPr>
      </a:lvl8pPr>
      <a:lvl9pPr marL="4344670" indent="-255270" algn="l" rtl="0" fontAlgn="base">
        <a:spcBef>
          <a:spcPct val="20000"/>
        </a:spcBef>
        <a:spcAft>
          <a:spcPct val="0"/>
        </a:spcAft>
        <a:buChar char="»"/>
        <a:defRPr sz="2200">
          <a:solidFill>
            <a:schemeClr val="tx1"/>
          </a:solidFill>
          <a:latin typeface="+mn-lt"/>
        </a:defRPr>
      </a:lvl9pPr>
    </p:bodyStyle>
    <p:otherStyle>
      <a:defPPr>
        <a:defRPr lang="he-IL"/>
      </a:defPPr>
      <a:lvl1pPr marL="0" algn="r" defTabSz="1022350" rtl="1" eaLnBrk="1" latinLnBrk="0" hangingPunct="1">
        <a:defRPr sz="2000" kern="1200">
          <a:solidFill>
            <a:schemeClr val="tx1"/>
          </a:solidFill>
          <a:latin typeface="+mn-lt"/>
          <a:ea typeface="+mn-ea"/>
          <a:cs typeface="+mn-cs"/>
        </a:defRPr>
      </a:lvl1pPr>
      <a:lvl2pPr marL="511175" algn="r" defTabSz="1022350" rtl="1" eaLnBrk="1" latinLnBrk="0" hangingPunct="1">
        <a:defRPr sz="2000" kern="1200">
          <a:solidFill>
            <a:schemeClr val="tx1"/>
          </a:solidFill>
          <a:latin typeface="+mn-lt"/>
          <a:ea typeface="+mn-ea"/>
          <a:cs typeface="+mn-cs"/>
        </a:defRPr>
      </a:lvl2pPr>
      <a:lvl3pPr marL="1022350" algn="r" defTabSz="1022350" rtl="1" eaLnBrk="1" latinLnBrk="0" hangingPunct="1">
        <a:defRPr sz="2000" kern="1200">
          <a:solidFill>
            <a:schemeClr val="tx1"/>
          </a:solidFill>
          <a:latin typeface="+mn-lt"/>
          <a:ea typeface="+mn-ea"/>
          <a:cs typeface="+mn-cs"/>
        </a:defRPr>
      </a:lvl3pPr>
      <a:lvl4pPr marL="1533525" algn="r" defTabSz="1022350" rtl="1" eaLnBrk="1" latinLnBrk="0" hangingPunct="1">
        <a:defRPr sz="2000" kern="1200">
          <a:solidFill>
            <a:schemeClr val="tx1"/>
          </a:solidFill>
          <a:latin typeface="+mn-lt"/>
          <a:ea typeface="+mn-ea"/>
          <a:cs typeface="+mn-cs"/>
        </a:defRPr>
      </a:lvl4pPr>
      <a:lvl5pPr marL="2044700" algn="r" defTabSz="1022350" rtl="1" eaLnBrk="1" latinLnBrk="0" hangingPunct="1">
        <a:defRPr sz="2000" kern="1200">
          <a:solidFill>
            <a:schemeClr val="tx1"/>
          </a:solidFill>
          <a:latin typeface="+mn-lt"/>
          <a:ea typeface="+mn-ea"/>
          <a:cs typeface="+mn-cs"/>
        </a:defRPr>
      </a:lvl5pPr>
      <a:lvl6pPr marL="2555240" algn="r" defTabSz="1022350" rtl="1" eaLnBrk="1" latinLnBrk="0" hangingPunct="1">
        <a:defRPr sz="2000" kern="1200">
          <a:solidFill>
            <a:schemeClr val="tx1"/>
          </a:solidFill>
          <a:latin typeface="+mn-lt"/>
          <a:ea typeface="+mn-ea"/>
          <a:cs typeface="+mn-cs"/>
        </a:defRPr>
      </a:lvl6pPr>
      <a:lvl7pPr marL="3066415" algn="r" defTabSz="1022350" rtl="1" eaLnBrk="1" latinLnBrk="0" hangingPunct="1">
        <a:defRPr sz="2000" kern="1200">
          <a:solidFill>
            <a:schemeClr val="tx1"/>
          </a:solidFill>
          <a:latin typeface="+mn-lt"/>
          <a:ea typeface="+mn-ea"/>
          <a:cs typeface="+mn-cs"/>
        </a:defRPr>
      </a:lvl7pPr>
      <a:lvl8pPr marL="3577590" algn="r" defTabSz="1022350" rtl="1" eaLnBrk="1" latinLnBrk="0" hangingPunct="1">
        <a:defRPr sz="2000" kern="1200">
          <a:solidFill>
            <a:schemeClr val="tx1"/>
          </a:solidFill>
          <a:latin typeface="+mn-lt"/>
          <a:ea typeface="+mn-ea"/>
          <a:cs typeface="+mn-cs"/>
        </a:defRPr>
      </a:lvl8pPr>
      <a:lvl9pPr marL="4088765" algn="r" defTabSz="1022350" rtl="1"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hyperlink" Target="https://www.macstories.net/stories/ios-9-our-complete-overview/" TargetMode="Externa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jpeg"/><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8.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javatpoint.com/c-programming-language-tutoria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sz="quarter" hasCustomPrompt="1"/>
          </p:nvPr>
        </p:nvSpPr>
        <p:spPr>
          <a:xfrm>
            <a:off x="944563" y="1200150"/>
            <a:ext cx="11342687" cy="1760538"/>
          </a:xfrm>
        </p:spPr>
        <p:txBody>
          <a:bodyPr vert="horz" wrap="square" lIns="102221" tIns="51110" rIns="102221" bIns="51110" anchor="ctr" anchorCtr="0"/>
          <a:p>
            <a:pPr eaLnBrk="1" hangingPunct="1">
              <a:buClrTx/>
              <a:buSzTx/>
              <a:buFontTx/>
            </a:pPr>
            <a:r>
              <a:rPr lang="en-US" altLang="he-IL" sz="5400" dirty="0">
                <a:latin typeface="+mj-lt"/>
                <a:ea typeface="+mj-ea"/>
                <a:cs typeface="+mj-cs"/>
              </a:rPr>
              <a:t>Introduction to Operating System (OS)</a:t>
            </a:r>
            <a:endParaRPr lang="en-US" altLang="en-US" sz="4900" dirty="0">
              <a:latin typeface="+mj-lt"/>
              <a:ea typeface="+mj-ea"/>
              <a:cs typeface="+mj-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102221" tIns="51110" rIns="102221" bIns="51110" anchor="b" anchorCtr="0"/>
          <a:p>
            <a:r>
              <a:rPr lang="en-US" altLang="en-US" dirty="0"/>
              <a:t>Kernel cont…</a:t>
            </a:r>
            <a:endParaRPr lang="en-US" altLang="en-US" dirty="0"/>
          </a:p>
        </p:txBody>
      </p:sp>
      <p:sp>
        <p:nvSpPr>
          <p:cNvPr id="13315" name="Content Placeholder 2"/>
          <p:cNvSpPr>
            <a:spLocks noGrp="1"/>
          </p:cNvSpPr>
          <p:nvPr>
            <p:ph idx="1"/>
          </p:nvPr>
        </p:nvSpPr>
        <p:spPr/>
        <p:txBody>
          <a:bodyPr vert="horz" wrap="square" lIns="102221" tIns="51110" rIns="102221" bIns="51110" anchor="t" anchorCtr="0"/>
          <a:p>
            <a:pPr marL="396875" indent="-382270" defTabSz="914400">
              <a:spcBef>
                <a:spcPts val="1115"/>
              </a:spcBef>
              <a:buClr>
                <a:srgbClr val="90C225"/>
              </a:buClr>
              <a:buSzPct val="79000"/>
              <a:buFont typeface="Wingdings" panose="05000000000000000000" pitchFamily="2" charset="2"/>
              <a:buChar char="Ø"/>
              <a:tabLst>
                <a:tab pos="396875" algn="l"/>
              </a:tabLst>
            </a:pPr>
            <a:r>
              <a:rPr lang="en-US" altLang="en-US" sz="2400" dirty="0">
                <a:latin typeface="Trebuchet MS" pitchFamily="34" charset="0"/>
                <a:cs typeface="Trebuchet MS" pitchFamily="34" charset="0"/>
              </a:rPr>
              <a:t>Kernel includes:-</a:t>
            </a:r>
            <a:endParaRPr lang="en-US" altLang="en-US" sz="2400" dirty="0">
              <a:latin typeface="Trebuchet MS" pitchFamily="34" charset="0"/>
              <a:cs typeface="Trebuchet MS" pitchFamily="34" charset="0"/>
            </a:endParaRPr>
          </a:p>
          <a:p>
            <a:pPr marL="523875" lvl="1" indent="0" defTabSz="914400">
              <a:spcBef>
                <a:spcPts val="1115"/>
              </a:spcBef>
              <a:buClr>
                <a:srgbClr val="90C225"/>
              </a:buClr>
              <a:buSzPct val="79000"/>
              <a:buNone/>
              <a:tabLst>
                <a:tab pos="396875" algn="l"/>
              </a:tabLst>
            </a:pPr>
            <a:r>
              <a:rPr lang="en-US" altLang="en-US" sz="2400" dirty="0">
                <a:solidFill>
                  <a:srgbClr val="00B0F0"/>
                </a:solidFill>
                <a:latin typeface="Trebuchet MS" pitchFamily="34" charset="0"/>
                <a:cs typeface="Trebuchet MS" pitchFamily="34" charset="0"/>
              </a:rPr>
              <a:t>1. Scheduler: </a:t>
            </a:r>
            <a:r>
              <a:rPr lang="en-US" altLang="en-US" sz="2400" dirty="0">
                <a:latin typeface="Trebuchet MS" pitchFamily="34" charset="0"/>
                <a:cs typeface="Trebuchet MS" pitchFamily="34" charset="0"/>
              </a:rPr>
              <a:t>It allocates the Kernel’s processing time to various processes.</a:t>
            </a:r>
            <a:endParaRPr lang="en-US" altLang="en-US" sz="2400" dirty="0">
              <a:latin typeface="Trebuchet MS" pitchFamily="34" charset="0"/>
              <a:cs typeface="Trebuchet MS" pitchFamily="34" charset="0"/>
            </a:endParaRPr>
          </a:p>
          <a:p>
            <a:pPr marL="523875" lvl="1" indent="0" defTabSz="914400">
              <a:spcBef>
                <a:spcPts val="1115"/>
              </a:spcBef>
              <a:buClr>
                <a:srgbClr val="90C225"/>
              </a:buClr>
              <a:buSzPct val="79000"/>
              <a:buNone/>
              <a:tabLst>
                <a:tab pos="396875" algn="l"/>
              </a:tabLst>
            </a:pPr>
            <a:r>
              <a:rPr lang="en-US" altLang="en-US" sz="2400" dirty="0">
                <a:solidFill>
                  <a:srgbClr val="00B0F0"/>
                </a:solidFill>
                <a:latin typeface="Trebuchet MS" pitchFamily="34" charset="0"/>
                <a:cs typeface="Trebuchet MS" pitchFamily="34" charset="0"/>
              </a:rPr>
              <a:t>2. Supervisor: </a:t>
            </a:r>
            <a:r>
              <a:rPr lang="en-US" altLang="en-US" sz="2400" dirty="0">
                <a:latin typeface="Trebuchet MS" pitchFamily="34" charset="0"/>
                <a:cs typeface="Trebuchet MS" pitchFamily="34" charset="0"/>
              </a:rPr>
              <a:t>It grants permission to use computer system resources to each process.</a:t>
            </a:r>
            <a:endParaRPr lang="en-US" altLang="en-US" sz="2400" dirty="0">
              <a:latin typeface="Trebuchet MS" pitchFamily="34" charset="0"/>
              <a:cs typeface="Trebuchet MS" pitchFamily="34" charset="0"/>
            </a:endParaRPr>
          </a:p>
          <a:p>
            <a:pPr marL="523875" lvl="1" indent="0" defTabSz="914400">
              <a:spcBef>
                <a:spcPts val="1115"/>
              </a:spcBef>
              <a:buClr>
                <a:srgbClr val="90C225"/>
              </a:buClr>
              <a:buSzPct val="79000"/>
              <a:buNone/>
              <a:tabLst>
                <a:tab pos="396875" algn="l"/>
              </a:tabLst>
            </a:pPr>
            <a:r>
              <a:rPr lang="en-US" altLang="en-US" sz="2400" dirty="0">
                <a:solidFill>
                  <a:srgbClr val="00B0F0"/>
                </a:solidFill>
                <a:latin typeface="Trebuchet MS" pitchFamily="34" charset="0"/>
                <a:cs typeface="Trebuchet MS" pitchFamily="34" charset="0"/>
              </a:rPr>
              <a:t>3. Interrupt handler </a:t>
            </a:r>
            <a:r>
              <a:rPr lang="en-US" altLang="en-US" sz="2400" dirty="0">
                <a:latin typeface="Trebuchet MS" pitchFamily="34" charset="0"/>
                <a:cs typeface="Trebuchet MS" pitchFamily="34" charset="0"/>
              </a:rPr>
              <a:t>: It handles all requests from the various  hardware devices which compete for kernel services.</a:t>
            </a:r>
            <a:endParaRPr lang="en-US" altLang="en-US" sz="2400" dirty="0">
              <a:latin typeface="Trebuchet MS" pitchFamily="34" charset="0"/>
              <a:cs typeface="Trebuchet MS" pitchFamily="34" charset="0"/>
            </a:endParaRPr>
          </a:p>
          <a:p>
            <a:pPr marL="523875" lvl="1" indent="0" defTabSz="914400">
              <a:spcBef>
                <a:spcPts val="1140"/>
              </a:spcBef>
              <a:buClr>
                <a:srgbClr val="90C225"/>
              </a:buClr>
              <a:buSzPct val="79000"/>
              <a:buNone/>
              <a:tabLst>
                <a:tab pos="396875" algn="l"/>
              </a:tabLst>
            </a:pPr>
            <a:r>
              <a:rPr lang="en-US" altLang="en-US" sz="2400" dirty="0">
                <a:solidFill>
                  <a:srgbClr val="00B0F0"/>
                </a:solidFill>
                <a:latin typeface="Trebuchet MS" pitchFamily="34" charset="0"/>
                <a:cs typeface="Trebuchet MS" pitchFamily="34" charset="0"/>
              </a:rPr>
              <a:t>4. Memory manager </a:t>
            </a:r>
            <a:r>
              <a:rPr lang="en-US" altLang="en-US" sz="2400" dirty="0">
                <a:latin typeface="Trebuchet MS" pitchFamily="34" charset="0"/>
                <a:cs typeface="Trebuchet MS" pitchFamily="34" charset="0"/>
              </a:rPr>
              <a:t>: allocates space in memory for all users  of kernel service.</a:t>
            </a:r>
            <a:endParaRPr lang="en-US" altLang="en-US" sz="2400" dirty="0">
              <a:latin typeface="Trebuchet MS" pitchFamily="34" charset="0"/>
              <a:cs typeface="Trebuchet MS" pitchFamily="34" charset="0"/>
            </a:endParaRPr>
          </a:p>
          <a:p>
            <a:pPr marL="396875" indent="-382270" defTabSz="914400">
              <a:buFont typeface="Wingdings" panose="05000000000000000000" pitchFamily="2" charset="2"/>
              <a:buChar char="Ø"/>
              <a:tabLst>
                <a:tab pos="396875" algn="l"/>
              </a:tabLst>
            </a:pPr>
            <a:r>
              <a:rPr lang="en-US" altLang="en-US" sz="2400" dirty="0">
                <a:latin typeface="Trebuchet MS" pitchFamily="34" charset="0"/>
                <a:cs typeface="Trebuchet MS" pitchFamily="34" charset="0"/>
              </a:rPr>
              <a:t>kernel provides services for process management, file management, I/O  management, memory management.</a:t>
            </a:r>
            <a:endParaRPr lang="en-US" altLang="en-US" sz="2400" dirty="0">
              <a:latin typeface="Trebuchet MS" pitchFamily="34" charset="0"/>
              <a:cs typeface="Trebuchet MS" pitchFamily="34" charset="0"/>
            </a:endParaRPr>
          </a:p>
          <a:p>
            <a:pPr marL="396875" indent="-382270" defTabSz="914400">
              <a:buFont typeface="Wingdings" panose="05000000000000000000" pitchFamily="2" charset="2"/>
              <a:buChar char="Ø"/>
              <a:tabLst>
                <a:tab pos="396875" algn="l"/>
              </a:tabLst>
            </a:pPr>
            <a:r>
              <a:rPr lang="en-US" altLang="en-US" sz="2400" dirty="0">
                <a:latin typeface="Trebuchet MS" pitchFamily="34" charset="0"/>
                <a:cs typeface="Trebuchet MS" pitchFamily="34" charset="0"/>
              </a:rPr>
              <a:t>System calls are used to  provide these type of services.</a:t>
            </a:r>
            <a:endParaRPr lang="en-US" altLang="en-US" sz="2400" dirty="0">
              <a:latin typeface="Trebuchet MS" pitchFamily="34" charset="0"/>
              <a:cs typeface="Trebuchet MS" pitchFamily="34" charset="0"/>
            </a:endParaRPr>
          </a:p>
          <a:p>
            <a:pPr marL="523875" lvl="1" indent="0" defTabSz="914400">
              <a:spcBef>
                <a:spcPts val="1140"/>
              </a:spcBef>
              <a:buClr>
                <a:srgbClr val="90C225"/>
              </a:buClr>
              <a:buSzPct val="79000"/>
              <a:buNone/>
              <a:tabLst>
                <a:tab pos="396875" algn="l"/>
              </a:tabLst>
            </a:pPr>
            <a:endParaRPr lang="en-US" altLang="en-US" sz="1800" dirty="0">
              <a:latin typeface="Trebuchet MS" pitchFamily="34" charset="0"/>
              <a:cs typeface="Trebuchet MS" pitchFamily="34" charset="0"/>
            </a:endParaRPr>
          </a:p>
          <a:p>
            <a:pPr marL="396875" indent="-382270" defTabSz="914400">
              <a:tabLst>
                <a:tab pos="396875" algn="l"/>
              </a:tabLst>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charRg st="0" end="18"/>
                                            </p:txEl>
                                          </p:spTgt>
                                        </p:tgtEl>
                                        <p:attrNameLst>
                                          <p:attrName>style.visibility</p:attrName>
                                        </p:attrNameLst>
                                      </p:cBhvr>
                                      <p:to>
                                        <p:strVal val="visible"/>
                                      </p:to>
                                    </p:set>
                                    <p:anim calcmode="lin" valueType="num">
                                      <p:cBhvr additive="base">
                                        <p:cTn id="7" dur="500" fill="hold"/>
                                        <p:tgtEl>
                                          <p:spTgt spid="13315">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charRg st="0" end="18"/>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charRg st="18" end="96"/>
                                            </p:txEl>
                                          </p:spTgt>
                                        </p:tgtEl>
                                        <p:attrNameLst>
                                          <p:attrName>style.visibility</p:attrName>
                                        </p:attrNameLst>
                                      </p:cBhvr>
                                      <p:to>
                                        <p:strVal val="visible"/>
                                      </p:to>
                                    </p:set>
                                    <p:anim calcmode="lin" valueType="num">
                                      <p:cBhvr additive="base">
                                        <p:cTn id="11" dur="500" fill="hold"/>
                                        <p:tgtEl>
                                          <p:spTgt spid="13315">
                                            <p:txEl>
                                              <p:charRg st="18" end="9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charRg st="18" end="9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charRg st="96" end="182"/>
                                            </p:txEl>
                                          </p:spTgt>
                                        </p:tgtEl>
                                        <p:attrNameLst>
                                          <p:attrName>style.visibility</p:attrName>
                                        </p:attrNameLst>
                                      </p:cBhvr>
                                      <p:to>
                                        <p:strVal val="visible"/>
                                      </p:to>
                                    </p:set>
                                    <p:anim calcmode="lin" valueType="num">
                                      <p:cBhvr additive="base">
                                        <p:cTn id="15" dur="500" fill="hold"/>
                                        <p:tgtEl>
                                          <p:spTgt spid="13315">
                                            <p:txEl>
                                              <p:charRg st="96" end="18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charRg st="96" end="18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charRg st="182" end="299"/>
                                            </p:txEl>
                                          </p:spTgt>
                                        </p:tgtEl>
                                        <p:attrNameLst>
                                          <p:attrName>style.visibility</p:attrName>
                                        </p:attrNameLst>
                                      </p:cBhvr>
                                      <p:to>
                                        <p:strVal val="visible"/>
                                      </p:to>
                                    </p:set>
                                    <p:anim calcmode="lin" valueType="num">
                                      <p:cBhvr additive="base">
                                        <p:cTn id="19" dur="500" fill="hold"/>
                                        <p:tgtEl>
                                          <p:spTgt spid="13315">
                                            <p:txEl>
                                              <p:charRg st="182" end="29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charRg st="182" end="299"/>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charRg st="299" end="379"/>
                                            </p:txEl>
                                          </p:spTgt>
                                        </p:tgtEl>
                                        <p:attrNameLst>
                                          <p:attrName>style.visibility</p:attrName>
                                        </p:attrNameLst>
                                      </p:cBhvr>
                                      <p:to>
                                        <p:strVal val="visible"/>
                                      </p:to>
                                    </p:set>
                                    <p:anim calcmode="lin" valueType="num">
                                      <p:cBhvr additive="base">
                                        <p:cTn id="23" dur="500" fill="hold"/>
                                        <p:tgtEl>
                                          <p:spTgt spid="13315">
                                            <p:txEl>
                                              <p:charRg st="299" end="3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charRg st="299" end="37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15">
                                            <p:txEl>
                                              <p:charRg st="379" end="481"/>
                                            </p:txEl>
                                          </p:spTgt>
                                        </p:tgtEl>
                                        <p:attrNameLst>
                                          <p:attrName>style.visibility</p:attrName>
                                        </p:attrNameLst>
                                      </p:cBhvr>
                                      <p:to>
                                        <p:strVal val="visible"/>
                                      </p:to>
                                    </p:set>
                                    <p:anim calcmode="lin" valueType="num">
                                      <p:cBhvr additive="base">
                                        <p:cTn id="29" dur="500" fill="hold"/>
                                        <p:tgtEl>
                                          <p:spTgt spid="13315">
                                            <p:txEl>
                                              <p:charRg st="379" end="48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5">
                                            <p:txEl>
                                              <p:charRg st="379" end="48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315">
                                            <p:txEl>
                                              <p:charRg st="481" end="539"/>
                                            </p:txEl>
                                          </p:spTgt>
                                        </p:tgtEl>
                                        <p:attrNameLst>
                                          <p:attrName>style.visibility</p:attrName>
                                        </p:attrNameLst>
                                      </p:cBhvr>
                                      <p:to>
                                        <p:strVal val="visible"/>
                                      </p:to>
                                    </p:set>
                                    <p:anim calcmode="lin" valueType="num">
                                      <p:cBhvr additive="base">
                                        <p:cTn id="35" dur="500" fill="hold"/>
                                        <p:tgtEl>
                                          <p:spTgt spid="13315">
                                            <p:txEl>
                                              <p:charRg st="481" end="53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charRg st="481" end="53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102221" tIns="51110" rIns="102221" bIns="51110" anchor="b" anchorCtr="0"/>
          <a:p>
            <a:r>
              <a:rPr dirty="0"/>
              <a:t>System Call</a:t>
            </a:r>
            <a:endParaRPr lang="en-IN" altLang="x-none" dirty="0"/>
          </a:p>
        </p:txBody>
      </p:sp>
      <p:sp>
        <p:nvSpPr>
          <p:cNvPr id="14339" name="Content Placeholder 2"/>
          <p:cNvSpPr>
            <a:spLocks noGrp="1"/>
          </p:cNvSpPr>
          <p:nvPr>
            <p:ph idx="1"/>
          </p:nvPr>
        </p:nvSpPr>
        <p:spPr/>
        <p:txBody>
          <a:bodyPr vert="horz" wrap="square" lIns="102221" tIns="51110" rIns="102221" bIns="51110" anchor="t" anchorCtr="0"/>
          <a:p>
            <a:pPr algn="just">
              <a:buFont typeface="Wingdings" panose="05000000000000000000" pitchFamily="2" charset="2"/>
              <a:buChar char="Ø"/>
            </a:pPr>
            <a:r>
              <a:rPr lang="en-IN" altLang="x-none" sz="2800" b="1" dirty="0"/>
              <a:t>System call</a:t>
            </a:r>
            <a:r>
              <a:rPr lang="en-IN" altLang="x-none" sz="2800" dirty="0"/>
              <a:t> is the programmatic way in which a computer program/user application requests a service from the kernel of the operating system on which it is executed.</a:t>
            </a:r>
            <a:endParaRPr lang="en-IN" altLang="x-none" sz="2800" dirty="0"/>
          </a:p>
          <a:p>
            <a:pPr algn="just">
              <a:buFont typeface="Wingdings" panose="05000000000000000000" pitchFamily="2" charset="2"/>
              <a:buChar char="Ø"/>
            </a:pPr>
            <a:r>
              <a:rPr lang="en-IN" altLang="x-none" sz="2800" dirty="0"/>
              <a:t>Application program is just a user-process. Due to security reasons , user applications are not given access to privileged resources(the ones controlled by OS).</a:t>
            </a:r>
            <a:endParaRPr lang="en-IN" altLang="x-none" sz="2800" dirty="0"/>
          </a:p>
          <a:p>
            <a:pPr algn="just">
              <a:buFont typeface="Wingdings" panose="05000000000000000000" pitchFamily="2" charset="2"/>
              <a:buChar char="Ø"/>
            </a:pPr>
            <a:r>
              <a:rPr lang="en-IN" altLang="x-none" sz="2800" dirty="0"/>
              <a:t>When they need to </a:t>
            </a:r>
            <a:r>
              <a:rPr lang="en-IN" altLang="x-none" sz="2800" b="1" dirty="0"/>
              <a:t>do any I/O</a:t>
            </a:r>
            <a:r>
              <a:rPr lang="en-IN" altLang="x-none" sz="2800" dirty="0"/>
              <a:t> or have </a:t>
            </a:r>
            <a:r>
              <a:rPr lang="en-IN" altLang="x-none" sz="2800" b="1" dirty="0"/>
              <a:t>some more memory</a:t>
            </a:r>
            <a:r>
              <a:rPr lang="en-IN" altLang="x-none" sz="2800" dirty="0"/>
              <a:t> or </a:t>
            </a:r>
            <a:r>
              <a:rPr lang="en-IN" altLang="x-none" sz="2800" b="1" dirty="0"/>
              <a:t>spawn a process</a:t>
            </a:r>
            <a:r>
              <a:rPr lang="en-IN" altLang="x-none" sz="2800" dirty="0"/>
              <a:t> or wait for </a:t>
            </a:r>
            <a:r>
              <a:rPr lang="en-IN" altLang="x-none" sz="2800" b="1" dirty="0"/>
              <a:t>signal/interrupt, </a:t>
            </a:r>
            <a:r>
              <a:rPr lang="en-IN" altLang="x-none" sz="2800" dirty="0"/>
              <a:t>it requests operating system to facilitate all these. This </a:t>
            </a:r>
            <a:r>
              <a:rPr lang="en-IN" altLang="x-none" sz="2800" b="1" dirty="0"/>
              <a:t>request is made through System Call.</a:t>
            </a:r>
            <a:endParaRPr lang="en-IN" altLang="x-none" sz="2800" dirty="0"/>
          </a:p>
          <a:p>
            <a:pPr algn="just">
              <a:buFont typeface="Wingdings" panose="05000000000000000000" pitchFamily="2" charset="2"/>
              <a:buChar char="Ø"/>
            </a:pPr>
            <a:r>
              <a:rPr lang="en-IN" altLang="x-none" sz="2800" dirty="0"/>
              <a:t>System calls are also called </a:t>
            </a:r>
            <a:r>
              <a:rPr lang="en-IN" altLang="x-none" sz="2800" b="1" dirty="0"/>
              <a:t>software-interrupts.</a:t>
            </a:r>
            <a:endParaRPr lang="en-IN" altLang="x-none" sz="2800" dirty="0"/>
          </a:p>
          <a:p>
            <a:pPr>
              <a:buNone/>
            </a:pPr>
            <a:endParaRPr lang="en-IN" alt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charRg st="0" end="165"/>
                                            </p:txEl>
                                          </p:spTgt>
                                        </p:tgtEl>
                                        <p:attrNameLst>
                                          <p:attrName>style.visibility</p:attrName>
                                        </p:attrNameLst>
                                      </p:cBhvr>
                                      <p:to>
                                        <p:strVal val="visible"/>
                                      </p:to>
                                    </p:set>
                                    <p:anim calcmode="lin" valueType="num">
                                      <p:cBhvr additive="base">
                                        <p:cTn id="7" dur="500" fill="hold"/>
                                        <p:tgtEl>
                                          <p:spTgt spid="14339">
                                            <p:txEl>
                                              <p:charRg st="0" end="16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charRg st="0" end="16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charRg st="165" end="326"/>
                                            </p:txEl>
                                          </p:spTgt>
                                        </p:tgtEl>
                                        <p:attrNameLst>
                                          <p:attrName>style.visibility</p:attrName>
                                        </p:attrNameLst>
                                      </p:cBhvr>
                                      <p:to>
                                        <p:strVal val="visible"/>
                                      </p:to>
                                    </p:set>
                                    <p:anim calcmode="lin" valueType="num">
                                      <p:cBhvr additive="base">
                                        <p:cTn id="13" dur="500" fill="hold"/>
                                        <p:tgtEl>
                                          <p:spTgt spid="14339">
                                            <p:txEl>
                                              <p:charRg st="165" end="3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charRg st="165" end="32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charRg st="326" end="525"/>
                                            </p:txEl>
                                          </p:spTgt>
                                        </p:tgtEl>
                                        <p:attrNameLst>
                                          <p:attrName>style.visibility</p:attrName>
                                        </p:attrNameLst>
                                      </p:cBhvr>
                                      <p:to>
                                        <p:strVal val="visible"/>
                                      </p:to>
                                    </p:set>
                                    <p:anim calcmode="lin" valueType="num">
                                      <p:cBhvr additive="base">
                                        <p:cTn id="19" dur="500" fill="hold"/>
                                        <p:tgtEl>
                                          <p:spTgt spid="14339">
                                            <p:txEl>
                                              <p:charRg st="326" end="5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charRg st="326" end="52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charRg st="525" end="575"/>
                                            </p:txEl>
                                          </p:spTgt>
                                        </p:tgtEl>
                                        <p:attrNameLst>
                                          <p:attrName>style.visibility</p:attrName>
                                        </p:attrNameLst>
                                      </p:cBhvr>
                                      <p:to>
                                        <p:strVal val="visible"/>
                                      </p:to>
                                    </p:set>
                                    <p:anim calcmode="lin" valueType="num">
                                      <p:cBhvr additive="base">
                                        <p:cTn id="25" dur="500" fill="hold"/>
                                        <p:tgtEl>
                                          <p:spTgt spid="14339">
                                            <p:txEl>
                                              <p:charRg st="525" end="57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charRg st="525" end="5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102221" tIns="51110" rIns="102221" bIns="51110" anchor="b" anchorCtr="0"/>
          <a:p>
            <a:br>
              <a:rPr sz="3600" dirty="0">
                <a:latin typeface="Trebuchet MS" pitchFamily="34" charset="0"/>
                <a:cs typeface="Trebuchet MS" pitchFamily="34" charset="0"/>
              </a:rPr>
            </a:br>
            <a:r>
              <a:rPr sz="3600" dirty="0">
                <a:latin typeface="Trebuchet MS" pitchFamily="34" charset="0"/>
                <a:cs typeface="Trebuchet MS" pitchFamily="34" charset="0"/>
              </a:rPr>
              <a:t>Starting an Operating System(</a:t>
            </a:r>
            <a:r>
              <a:rPr sz="3600" dirty="0">
                <a:solidFill>
                  <a:srgbClr val="00B0F0"/>
                </a:solidFill>
              </a:rPr>
              <a:t>Booting</a:t>
            </a:r>
            <a:r>
              <a:rPr sz="3600" dirty="0"/>
              <a:t>)</a:t>
            </a:r>
            <a:endParaRPr sz="3600" dirty="0"/>
          </a:p>
        </p:txBody>
      </p:sp>
      <p:pic>
        <p:nvPicPr>
          <p:cNvPr id="15363" name="Picture 3"/>
          <p:cNvPicPr>
            <a:picLocks noChangeAspect="1"/>
          </p:cNvPicPr>
          <p:nvPr/>
        </p:nvPicPr>
        <p:blipFill>
          <a:blip r:embed="rId1"/>
          <a:stretch>
            <a:fillRect/>
          </a:stretch>
        </p:blipFill>
        <p:spPr>
          <a:xfrm>
            <a:off x="1390650" y="1854200"/>
            <a:ext cx="10683875" cy="2689225"/>
          </a:xfrm>
          <a:prstGeom prst="rect">
            <a:avLst/>
          </a:prstGeom>
          <a:noFill/>
          <a:ln w="9525">
            <a:noFill/>
          </a:ln>
        </p:spPr>
      </p:pic>
      <p:sp>
        <p:nvSpPr>
          <p:cNvPr id="15364" name="TextBox 4"/>
          <p:cNvSpPr txBox="1"/>
          <p:nvPr/>
        </p:nvSpPr>
        <p:spPr>
          <a:xfrm>
            <a:off x="1179513" y="4625975"/>
            <a:ext cx="4559300" cy="2565400"/>
          </a:xfrm>
          <a:prstGeom prst="rect">
            <a:avLst/>
          </a:prstGeom>
          <a:noFill/>
          <a:ln w="28575" cap="flat" cmpd="sng">
            <a:solidFill>
              <a:srgbClr val="0070C0"/>
            </a:solidFill>
            <a:prstDash val="solid"/>
            <a:miter/>
            <a:headEnd type="none" w="med" len="med"/>
            <a:tailEnd type="none" w="med" len="med"/>
          </a:ln>
        </p:spPr>
        <p:txBody>
          <a:bodyPr lIns="102221" tIns="51110" rIns="102221" bIns="51110">
            <a:spAutoFit/>
          </a:bodyPr>
          <a:p>
            <a:pPr marL="319405" indent="-319405" algn="just">
              <a:buFont typeface="Wingdings" panose="05000000000000000000" pitchFamily="2" charset="2"/>
              <a:buChar char="ü"/>
            </a:pPr>
            <a:r>
              <a:rPr sz="1600" dirty="0">
                <a:latin typeface="Times New Roman" pitchFamily="18" charset="0"/>
              </a:rPr>
              <a:t>Power On Switch sends electricity to the motherboard on a wire called the </a:t>
            </a:r>
            <a:r>
              <a:rPr sz="1600" i="1" dirty="0">
                <a:solidFill>
                  <a:srgbClr val="00B0F0"/>
                </a:solidFill>
                <a:latin typeface="Times New Roman" pitchFamily="18" charset="0"/>
              </a:rPr>
              <a:t>Voltage Good</a:t>
            </a:r>
            <a:r>
              <a:rPr sz="1600" dirty="0">
                <a:solidFill>
                  <a:srgbClr val="00B0F0"/>
                </a:solidFill>
                <a:latin typeface="Times New Roman" pitchFamily="18" charset="0"/>
              </a:rPr>
              <a:t> line</a:t>
            </a:r>
            <a:r>
              <a:rPr sz="1600" dirty="0">
                <a:latin typeface="Times New Roman" pitchFamily="18" charset="0"/>
              </a:rPr>
              <a:t>.</a:t>
            </a:r>
            <a:endParaRPr sz="1600" dirty="0">
              <a:latin typeface="Times New Roman" pitchFamily="18" charset="0"/>
            </a:endParaRPr>
          </a:p>
          <a:p>
            <a:pPr marL="319405" indent="-319405" algn="just">
              <a:buFont typeface="Wingdings" panose="05000000000000000000" pitchFamily="2" charset="2"/>
              <a:buChar char="ü"/>
            </a:pPr>
            <a:r>
              <a:rPr sz="1600" dirty="0">
                <a:latin typeface="Times New Roman" pitchFamily="18" charset="0"/>
              </a:rPr>
              <a:t>If the power supply is good, then the </a:t>
            </a:r>
            <a:r>
              <a:rPr sz="1600" dirty="0">
                <a:solidFill>
                  <a:srgbClr val="00B0F0"/>
                </a:solidFill>
                <a:latin typeface="Times New Roman" pitchFamily="18" charset="0"/>
              </a:rPr>
              <a:t>BIOS (Basic Input/Output System) chip</a:t>
            </a:r>
            <a:r>
              <a:rPr sz="1600" dirty="0">
                <a:latin typeface="Times New Roman" pitchFamily="18" charset="0"/>
              </a:rPr>
              <a:t> takes over. </a:t>
            </a:r>
            <a:endParaRPr sz="1600" dirty="0">
              <a:latin typeface="Times New Roman" pitchFamily="18" charset="0"/>
            </a:endParaRPr>
          </a:p>
          <a:p>
            <a:pPr marL="319405" indent="-319405" algn="just">
              <a:buFont typeface="Wingdings" panose="05000000000000000000" pitchFamily="2" charset="2"/>
              <a:buChar char="ü"/>
            </a:pPr>
            <a:r>
              <a:rPr sz="1600" dirty="0">
                <a:latin typeface="Times New Roman" pitchFamily="18" charset="0"/>
              </a:rPr>
              <a:t>In Real Mode, CPU is only capable of using approximately 1 MB of memory built into the motherboard. </a:t>
            </a:r>
            <a:endParaRPr sz="1600" dirty="0">
              <a:latin typeface="Times New Roman" pitchFamily="18" charset="0"/>
            </a:endParaRPr>
          </a:p>
          <a:p>
            <a:pPr marL="319405" indent="-319405" algn="just">
              <a:buFont typeface="Wingdings" panose="05000000000000000000" pitchFamily="2" charset="2"/>
              <a:buChar char="ü"/>
            </a:pPr>
            <a:r>
              <a:rPr sz="1600" dirty="0">
                <a:latin typeface="Times New Roman" pitchFamily="18" charset="0"/>
              </a:rPr>
              <a:t>The BIOS will do a </a:t>
            </a:r>
            <a:r>
              <a:rPr sz="1600" dirty="0">
                <a:solidFill>
                  <a:srgbClr val="00B0F0"/>
                </a:solidFill>
                <a:latin typeface="Times New Roman" pitchFamily="18" charset="0"/>
              </a:rPr>
              <a:t>Power-On Self Test </a:t>
            </a:r>
            <a:r>
              <a:rPr sz="1600" dirty="0">
                <a:latin typeface="Times New Roman" pitchFamily="18" charset="0"/>
              </a:rPr>
              <a:t>(POST) to make sure that all hardware are working. </a:t>
            </a:r>
            <a:endParaRPr sz="1600" dirty="0">
              <a:latin typeface="Times New Roman" pitchFamily="18" charset="0"/>
            </a:endParaRPr>
          </a:p>
        </p:txBody>
      </p:sp>
      <p:sp>
        <p:nvSpPr>
          <p:cNvPr id="15365" name="TextBox 5"/>
          <p:cNvSpPr txBox="1"/>
          <p:nvPr/>
        </p:nvSpPr>
        <p:spPr>
          <a:xfrm>
            <a:off x="5786438" y="4625975"/>
            <a:ext cx="6507162" cy="2565400"/>
          </a:xfrm>
          <a:prstGeom prst="rect">
            <a:avLst/>
          </a:prstGeom>
          <a:noFill/>
          <a:ln w="28575" cap="flat" cmpd="sng">
            <a:solidFill>
              <a:srgbClr val="0070C0"/>
            </a:solidFill>
            <a:prstDash val="solid"/>
            <a:miter/>
            <a:headEnd type="none" w="med" len="med"/>
            <a:tailEnd type="none" w="med" len="med"/>
          </a:ln>
        </p:spPr>
        <p:txBody>
          <a:bodyPr lIns="102221" tIns="51110" rIns="102221" bIns="51110">
            <a:spAutoFit/>
          </a:bodyPr>
          <a:p>
            <a:pPr marL="382905" indent="-382905">
              <a:buFont typeface="Wingdings" panose="05000000000000000000" pitchFamily="2" charset="2"/>
              <a:buChar char="ü"/>
            </a:pPr>
            <a:r>
              <a:rPr sz="1600" dirty="0">
                <a:latin typeface="Times New Roman" pitchFamily="18" charset="0"/>
              </a:rPr>
              <a:t>BIOS will then look for a small sector at the very beginning of your primary hard disk called </a:t>
            </a:r>
            <a:r>
              <a:rPr sz="1600" dirty="0">
                <a:solidFill>
                  <a:srgbClr val="00B0F0"/>
                </a:solidFill>
                <a:latin typeface="Times New Roman" pitchFamily="18" charset="0"/>
              </a:rPr>
              <a:t>MBR</a:t>
            </a:r>
            <a:r>
              <a:rPr sz="1600" dirty="0">
                <a:latin typeface="Times New Roman" pitchFamily="18" charset="0"/>
              </a:rPr>
              <a:t>. </a:t>
            </a:r>
            <a:endParaRPr sz="1600" dirty="0">
              <a:latin typeface="Times New Roman" pitchFamily="18" charset="0"/>
            </a:endParaRPr>
          </a:p>
          <a:p>
            <a:pPr marL="382905" indent="-382905">
              <a:buFont typeface="Wingdings" panose="05000000000000000000" pitchFamily="2" charset="2"/>
              <a:buChar char="ü"/>
            </a:pPr>
            <a:r>
              <a:rPr sz="1600" dirty="0">
                <a:latin typeface="Times New Roman" pitchFamily="18" charset="0"/>
              </a:rPr>
              <a:t>The MBR contains a list, or map, of all of the </a:t>
            </a:r>
            <a:r>
              <a:rPr sz="1600" dirty="0">
                <a:solidFill>
                  <a:srgbClr val="00B0F0"/>
                </a:solidFill>
                <a:latin typeface="Times New Roman" pitchFamily="18" charset="0"/>
              </a:rPr>
              <a:t>partitions</a:t>
            </a:r>
            <a:r>
              <a:rPr sz="1600" dirty="0">
                <a:latin typeface="Times New Roman" pitchFamily="18" charset="0"/>
              </a:rPr>
              <a:t> on your computer‘s hard disk (or disks).</a:t>
            </a:r>
            <a:endParaRPr sz="1600" dirty="0">
              <a:latin typeface="Times New Roman" pitchFamily="18" charset="0"/>
            </a:endParaRPr>
          </a:p>
          <a:p>
            <a:pPr marL="382905" indent="-382905">
              <a:buFont typeface="Wingdings" panose="05000000000000000000" pitchFamily="2" charset="2"/>
              <a:buChar char="ü"/>
            </a:pPr>
            <a:r>
              <a:rPr sz="1600" dirty="0">
                <a:latin typeface="Times New Roman" pitchFamily="18" charset="0"/>
              </a:rPr>
              <a:t>After the MBR is found the </a:t>
            </a:r>
            <a:r>
              <a:rPr sz="1600" dirty="0">
                <a:solidFill>
                  <a:srgbClr val="00B0F0"/>
                </a:solidFill>
                <a:latin typeface="Times New Roman" pitchFamily="18" charset="0"/>
              </a:rPr>
              <a:t>Bootstrap Loader </a:t>
            </a:r>
            <a:r>
              <a:rPr sz="1600" dirty="0">
                <a:latin typeface="Times New Roman" pitchFamily="18" charset="0"/>
              </a:rPr>
              <a:t>follows basic instructions for starting up the rest of the computer, including the operating system.  </a:t>
            </a:r>
            <a:endParaRPr sz="1600" dirty="0">
              <a:latin typeface="Times New Roman" pitchFamily="18" charset="0"/>
            </a:endParaRPr>
          </a:p>
          <a:p>
            <a:pPr marL="382905" indent="-382905">
              <a:buFont typeface="Wingdings" panose="05000000000000000000" pitchFamily="2" charset="2"/>
              <a:buChar char="ü"/>
            </a:pPr>
            <a:r>
              <a:rPr sz="1600" dirty="0">
                <a:latin typeface="Times New Roman" pitchFamily="18" charset="0"/>
              </a:rPr>
              <a:t>In Early Kernel Initialization stage, a smaller core of the Kernel is activated.</a:t>
            </a:r>
            <a:endParaRPr sz="1600" dirty="0">
              <a:latin typeface="Times New Roman" pitchFamily="18" charset="0"/>
            </a:endParaRPr>
          </a:p>
          <a:p>
            <a:pPr marL="382905" indent="-382905">
              <a:buFont typeface="Wingdings" panose="05000000000000000000" pitchFamily="2" charset="2"/>
              <a:buChar char="ü"/>
            </a:pPr>
            <a:r>
              <a:rPr sz="1600" dirty="0">
                <a:latin typeface="Times New Roman" pitchFamily="18" charset="0"/>
              </a:rPr>
              <a:t>This core includes the </a:t>
            </a:r>
            <a:r>
              <a:rPr sz="1600" dirty="0">
                <a:solidFill>
                  <a:srgbClr val="00B0F0"/>
                </a:solidFill>
                <a:latin typeface="Times New Roman" pitchFamily="18" charset="0"/>
              </a:rPr>
              <a:t>device drivers </a:t>
            </a:r>
            <a:r>
              <a:rPr sz="1600" dirty="0">
                <a:latin typeface="Times New Roman" pitchFamily="18" charset="0"/>
              </a:rPr>
              <a:t>needed to use computer‘s </a:t>
            </a:r>
            <a:r>
              <a:rPr sz="1600" dirty="0">
                <a:solidFill>
                  <a:srgbClr val="00B0F0"/>
                </a:solidFill>
                <a:latin typeface="Times New Roman" pitchFamily="18" charset="0"/>
              </a:rPr>
              <a:t>RAM chips</a:t>
            </a:r>
            <a:r>
              <a:rPr sz="1600" dirty="0">
                <a:latin typeface="Times New Roman" pitchFamily="18" charset="0"/>
              </a:rPr>
              <a:t>. </a:t>
            </a:r>
            <a:endParaRPr sz="16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charRg st="0" end="93"/>
                                            </p:txEl>
                                          </p:spTgt>
                                        </p:tgtEl>
                                        <p:attrNameLst>
                                          <p:attrName>style.visibility</p:attrName>
                                        </p:attrNameLst>
                                      </p:cBhvr>
                                      <p:to>
                                        <p:strVal val="visible"/>
                                      </p:to>
                                    </p:set>
                                    <p:anim calcmode="lin" valueType="num">
                                      <p:cBhvr additive="base">
                                        <p:cTn id="13" dur="500" fill="hold"/>
                                        <p:tgtEl>
                                          <p:spTgt spid="15364">
                                            <p:txEl>
                                              <p:charRg st="0" end="9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charRg st="0" end="9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4">
                                            <p:txEl>
                                              <p:charRg st="93" end="182"/>
                                            </p:txEl>
                                          </p:spTgt>
                                        </p:tgtEl>
                                        <p:attrNameLst>
                                          <p:attrName>style.visibility</p:attrName>
                                        </p:attrNameLst>
                                      </p:cBhvr>
                                      <p:to>
                                        <p:strVal val="visible"/>
                                      </p:to>
                                    </p:set>
                                    <p:anim calcmode="lin" valueType="num">
                                      <p:cBhvr additive="base">
                                        <p:cTn id="19" dur="500" fill="hold"/>
                                        <p:tgtEl>
                                          <p:spTgt spid="15364">
                                            <p:txEl>
                                              <p:charRg st="93" end="1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charRg st="93" end="18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4">
                                            <p:txEl>
                                              <p:charRg st="182" end="283"/>
                                            </p:txEl>
                                          </p:spTgt>
                                        </p:tgtEl>
                                        <p:attrNameLst>
                                          <p:attrName>style.visibility</p:attrName>
                                        </p:attrNameLst>
                                      </p:cBhvr>
                                      <p:to>
                                        <p:strVal val="visible"/>
                                      </p:to>
                                    </p:set>
                                    <p:anim calcmode="lin" valueType="num">
                                      <p:cBhvr additive="base">
                                        <p:cTn id="25" dur="500" fill="hold"/>
                                        <p:tgtEl>
                                          <p:spTgt spid="15364">
                                            <p:txEl>
                                              <p:charRg st="182" end="2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4">
                                            <p:txEl>
                                              <p:charRg st="182" end="28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4">
                                            <p:txEl>
                                              <p:charRg st="283" end="373"/>
                                            </p:txEl>
                                          </p:spTgt>
                                        </p:tgtEl>
                                        <p:attrNameLst>
                                          <p:attrName>style.visibility</p:attrName>
                                        </p:attrNameLst>
                                      </p:cBhvr>
                                      <p:to>
                                        <p:strVal val="visible"/>
                                      </p:to>
                                    </p:set>
                                    <p:anim calcmode="lin" valueType="num">
                                      <p:cBhvr additive="base">
                                        <p:cTn id="31" dur="500" fill="hold"/>
                                        <p:tgtEl>
                                          <p:spTgt spid="15364">
                                            <p:txEl>
                                              <p:charRg st="283" end="37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charRg st="283" end="37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5"/>
                                        </p:tgtEl>
                                        <p:attrNameLst>
                                          <p:attrName>style.visibility</p:attrName>
                                        </p:attrNameLst>
                                      </p:cBhvr>
                                      <p:to>
                                        <p:strVal val="visible"/>
                                      </p:to>
                                    </p:set>
                                    <p:anim calcmode="lin" valueType="num">
                                      <p:cBhvr additive="base">
                                        <p:cTn id="37" dur="500" fill="hold"/>
                                        <p:tgtEl>
                                          <p:spTgt spid="15365"/>
                                        </p:tgtEl>
                                        <p:attrNameLst>
                                          <p:attrName>ppt_x</p:attrName>
                                        </p:attrNameLst>
                                      </p:cBhvr>
                                      <p:tavLst>
                                        <p:tav tm="0">
                                          <p:val>
                                            <p:strVal val="#ppt_x"/>
                                          </p:val>
                                        </p:tav>
                                        <p:tav tm="100000">
                                          <p:val>
                                            <p:strVal val="#ppt_x"/>
                                          </p:val>
                                        </p:tav>
                                      </p:tavLst>
                                    </p:anim>
                                    <p:anim calcmode="lin" valueType="num">
                                      <p:cBhvr additive="base">
                                        <p:cTn id="3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5">
                                            <p:txEl>
                                              <p:charRg st="0" end="100"/>
                                            </p:txEl>
                                          </p:spTgt>
                                        </p:tgtEl>
                                        <p:attrNameLst>
                                          <p:attrName>style.visibility</p:attrName>
                                        </p:attrNameLst>
                                      </p:cBhvr>
                                      <p:to>
                                        <p:strVal val="visible"/>
                                      </p:to>
                                    </p:set>
                                    <p:anim calcmode="lin" valueType="num">
                                      <p:cBhvr additive="base">
                                        <p:cTn id="43" dur="500" fill="hold"/>
                                        <p:tgtEl>
                                          <p:spTgt spid="15365">
                                            <p:txEl>
                                              <p:charRg st="0" end="10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5">
                                            <p:txEl>
                                              <p:charRg st="0" end="10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65">
                                            <p:txEl>
                                              <p:charRg st="100" end="199"/>
                                            </p:txEl>
                                          </p:spTgt>
                                        </p:tgtEl>
                                        <p:attrNameLst>
                                          <p:attrName>style.visibility</p:attrName>
                                        </p:attrNameLst>
                                      </p:cBhvr>
                                      <p:to>
                                        <p:strVal val="visible"/>
                                      </p:to>
                                    </p:set>
                                    <p:anim calcmode="lin" valueType="num">
                                      <p:cBhvr additive="base">
                                        <p:cTn id="49" dur="500" fill="hold"/>
                                        <p:tgtEl>
                                          <p:spTgt spid="15365">
                                            <p:txEl>
                                              <p:charRg st="100" end="19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5">
                                            <p:txEl>
                                              <p:charRg st="100" end="19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365">
                                            <p:txEl>
                                              <p:charRg st="199" end="346"/>
                                            </p:txEl>
                                          </p:spTgt>
                                        </p:tgtEl>
                                        <p:attrNameLst>
                                          <p:attrName>style.visibility</p:attrName>
                                        </p:attrNameLst>
                                      </p:cBhvr>
                                      <p:to>
                                        <p:strVal val="visible"/>
                                      </p:to>
                                    </p:set>
                                    <p:anim calcmode="lin" valueType="num">
                                      <p:cBhvr additive="base">
                                        <p:cTn id="55" dur="500" fill="hold"/>
                                        <p:tgtEl>
                                          <p:spTgt spid="15365">
                                            <p:txEl>
                                              <p:charRg st="199" end="34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365">
                                            <p:txEl>
                                              <p:charRg st="199" end="34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365">
                                            <p:txEl>
                                              <p:charRg st="346" end="427"/>
                                            </p:txEl>
                                          </p:spTgt>
                                        </p:tgtEl>
                                        <p:attrNameLst>
                                          <p:attrName>style.visibility</p:attrName>
                                        </p:attrNameLst>
                                      </p:cBhvr>
                                      <p:to>
                                        <p:strVal val="visible"/>
                                      </p:to>
                                    </p:set>
                                    <p:anim calcmode="lin" valueType="num">
                                      <p:cBhvr additive="base">
                                        <p:cTn id="61" dur="500" fill="hold"/>
                                        <p:tgtEl>
                                          <p:spTgt spid="15365">
                                            <p:txEl>
                                              <p:charRg st="346" end="42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365">
                                            <p:txEl>
                                              <p:charRg st="346" end="42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365">
                                            <p:txEl>
                                              <p:charRg st="427" end="502"/>
                                            </p:txEl>
                                          </p:spTgt>
                                        </p:tgtEl>
                                        <p:attrNameLst>
                                          <p:attrName>style.visibility</p:attrName>
                                        </p:attrNameLst>
                                      </p:cBhvr>
                                      <p:to>
                                        <p:strVal val="visible"/>
                                      </p:to>
                                    </p:set>
                                    <p:anim calcmode="lin" valueType="num">
                                      <p:cBhvr additive="base">
                                        <p:cTn id="67" dur="500" fill="hold"/>
                                        <p:tgtEl>
                                          <p:spTgt spid="15365">
                                            <p:txEl>
                                              <p:charRg st="427" end="50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365">
                                            <p:txEl>
                                              <p:charRg st="427" end="5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build="p"/>
      <p:bldP spid="15365"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102221" tIns="51110" rIns="102221" bIns="51110" anchor="b" anchorCtr="0"/>
          <a:p>
            <a:r>
              <a:rPr lang="en-US" altLang="en-US" dirty="0"/>
              <a:t>BIOS</a:t>
            </a:r>
            <a:endParaRPr lang="en-US" altLang="en-US" dirty="0"/>
          </a:p>
        </p:txBody>
      </p:sp>
      <p:sp>
        <p:nvSpPr>
          <p:cNvPr id="16387" name="Content Placeholder 2"/>
          <p:cNvSpPr>
            <a:spLocks noGrp="1"/>
          </p:cNvSpPr>
          <p:nvPr>
            <p:ph idx="1"/>
          </p:nvPr>
        </p:nvSpPr>
        <p:spPr/>
        <p:txBody>
          <a:bodyPr vert="horz" wrap="square" lIns="102221" tIns="51110" rIns="102221" bIns="51110" anchor="t" anchorCtr="0"/>
          <a:p>
            <a:pPr algn="just"/>
            <a:r>
              <a:rPr lang="en-IN" altLang="x-none" sz="2800" dirty="0"/>
              <a:t>BIOS firmware was stored in a ROM/EPROM (Erasable Programmable Read-Only Memory) chip </a:t>
            </a:r>
            <a:r>
              <a:rPr lang="en-US" altLang="en-US" sz="2800" dirty="0"/>
              <a:t>known as </a:t>
            </a:r>
            <a:r>
              <a:rPr lang="en-US" altLang="en-US" sz="2800" b="1" dirty="0">
                <a:solidFill>
                  <a:srgbClr val="3366FF"/>
                </a:solidFill>
              </a:rPr>
              <a:t>firmware</a:t>
            </a:r>
            <a:r>
              <a:rPr lang="en-IN" altLang="x-none" sz="2800" dirty="0"/>
              <a:t> on the PC motherboard. </a:t>
            </a:r>
            <a:endParaRPr lang="en-IN" altLang="x-none" sz="2800" dirty="0"/>
          </a:p>
          <a:p>
            <a:pPr algn="just"/>
            <a:r>
              <a:rPr lang="en-IN" altLang="x-none" sz="2800" dirty="0"/>
              <a:t>BIOS can be accessed during the initial phases of the boot procedure by pressing del, F2 or F10.</a:t>
            </a:r>
            <a:endParaRPr lang="en-IN" altLang="x-none" sz="2800" dirty="0"/>
          </a:p>
          <a:p>
            <a:pPr algn="just"/>
            <a:r>
              <a:rPr lang="en-IN" altLang="x-none" sz="2800" dirty="0"/>
              <a:t>Finally, the firmware code cycles through all storage devices and looks for a </a:t>
            </a:r>
            <a:r>
              <a:rPr lang="en-IN" altLang="x-none" sz="2800" dirty="0">
                <a:solidFill>
                  <a:srgbClr val="0070C0"/>
                </a:solidFill>
              </a:rPr>
              <a:t>boot-loader.  (</a:t>
            </a:r>
            <a:r>
              <a:rPr lang="en-IN" altLang="x-none" sz="2800" dirty="0"/>
              <a:t>usually located in first sector of a disk which is 512 bytes)</a:t>
            </a:r>
            <a:endParaRPr lang="en-IN" altLang="x-none" sz="2800" dirty="0"/>
          </a:p>
          <a:p>
            <a:pPr algn="just"/>
            <a:r>
              <a:rPr lang="en-IN" altLang="x-none" sz="2800" dirty="0"/>
              <a:t>If the boot-loader is found, then the firmware hands over control of the computer to it.</a:t>
            </a:r>
            <a:endParaRPr lang="en-US" altLang="en-US" sz="2800" b="1" dirty="0">
              <a:solidFill>
                <a:srgbClr val="3366FF"/>
              </a:solidFill>
            </a:endParaRP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charRg st="0" end="128"/>
                                            </p:txEl>
                                          </p:spTgt>
                                        </p:tgtEl>
                                        <p:attrNameLst>
                                          <p:attrName>style.visibility</p:attrName>
                                        </p:attrNameLst>
                                      </p:cBhvr>
                                      <p:to>
                                        <p:strVal val="visible"/>
                                      </p:to>
                                    </p:set>
                                    <p:anim calcmode="lin" valueType="num">
                                      <p:cBhvr additive="base">
                                        <p:cTn id="7" dur="500" fill="hold"/>
                                        <p:tgtEl>
                                          <p:spTgt spid="16387">
                                            <p:txEl>
                                              <p:charRg st="0" end="1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charRg st="0" end="12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charRg st="128" end="225"/>
                                            </p:txEl>
                                          </p:spTgt>
                                        </p:tgtEl>
                                        <p:attrNameLst>
                                          <p:attrName>style.visibility</p:attrName>
                                        </p:attrNameLst>
                                      </p:cBhvr>
                                      <p:to>
                                        <p:strVal val="visible"/>
                                      </p:to>
                                    </p:set>
                                    <p:anim calcmode="lin" valueType="num">
                                      <p:cBhvr additive="base">
                                        <p:cTn id="13" dur="500" fill="hold"/>
                                        <p:tgtEl>
                                          <p:spTgt spid="16387">
                                            <p:txEl>
                                              <p:charRg st="128" end="22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charRg st="128" end="22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charRg st="225" end="380"/>
                                            </p:txEl>
                                          </p:spTgt>
                                        </p:tgtEl>
                                        <p:attrNameLst>
                                          <p:attrName>style.visibility</p:attrName>
                                        </p:attrNameLst>
                                      </p:cBhvr>
                                      <p:to>
                                        <p:strVal val="visible"/>
                                      </p:to>
                                    </p:set>
                                    <p:anim calcmode="lin" valueType="num">
                                      <p:cBhvr additive="base">
                                        <p:cTn id="19" dur="500" fill="hold"/>
                                        <p:tgtEl>
                                          <p:spTgt spid="16387">
                                            <p:txEl>
                                              <p:charRg st="225" end="38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charRg st="225" end="38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charRg st="380" end="469"/>
                                            </p:txEl>
                                          </p:spTgt>
                                        </p:tgtEl>
                                        <p:attrNameLst>
                                          <p:attrName>style.visibility</p:attrName>
                                        </p:attrNameLst>
                                      </p:cBhvr>
                                      <p:to>
                                        <p:strVal val="visible"/>
                                      </p:to>
                                    </p:set>
                                    <p:anim calcmode="lin" valueType="num">
                                      <p:cBhvr additive="base">
                                        <p:cTn id="25" dur="500" fill="hold"/>
                                        <p:tgtEl>
                                          <p:spTgt spid="16387">
                                            <p:txEl>
                                              <p:charRg st="380" end="46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charRg st="380" end="4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102221" tIns="51110" rIns="102221" bIns="51110" anchor="b" anchorCtr="0"/>
          <a:p>
            <a:r>
              <a:rPr lang="en-US" altLang="en-US" dirty="0"/>
              <a:t>UEFI</a:t>
            </a:r>
            <a:endParaRPr lang="en-US" altLang="en-US" dirty="0"/>
          </a:p>
        </p:txBody>
      </p:sp>
      <p:sp>
        <p:nvSpPr>
          <p:cNvPr id="16387" name="Content Placeholder 2"/>
          <p:cNvSpPr>
            <a:spLocks noGrp="1"/>
          </p:cNvSpPr>
          <p:nvPr>
            <p:ph idx="1"/>
          </p:nvPr>
        </p:nvSpPr>
        <p:spPr/>
        <p:txBody>
          <a:bodyPr vert="horz" wrap="square" lIns="102221" tIns="51110" rIns="102221" bIns="51110" anchor="t" anchorCtr="0"/>
          <a:p>
            <a:r>
              <a:rPr lang="en-IN" altLang="x-none" sz="2400" dirty="0"/>
              <a:t>UEFI stands for Unified Extensible Firmware Interface. It does the same job as a BIOS, but with one basic difference: it stores all data about initialization and startup in an .efi file, instead of storing it on the firmware. </a:t>
            </a:r>
            <a:endParaRPr lang="en-IN" altLang="x-none" sz="2400" dirty="0"/>
          </a:p>
          <a:p>
            <a:r>
              <a:rPr lang="en-IN" altLang="x-none" sz="2400" dirty="0"/>
              <a:t>This .efi file is stored on a special partition called EFI System Partition (ESP) on the hard disk. This ESP partition also contains the bootloader.</a:t>
            </a:r>
            <a:endParaRPr lang="en-IN" altLang="x-none" sz="2400" dirty="0"/>
          </a:p>
          <a:p>
            <a:r>
              <a:rPr lang="en-IN" altLang="x-none" sz="2400" dirty="0"/>
              <a:t>UEFI was designed to overcome many limitations of the old BIOS, including:</a:t>
            </a:r>
            <a:endParaRPr lang="en-IN" altLang="x-none" sz="2400" dirty="0"/>
          </a:p>
          <a:p>
            <a:pPr lvl="1">
              <a:buFont typeface="Wingdings" panose="05000000000000000000" pitchFamily="2" charset="2"/>
              <a:buChar char="Ø"/>
            </a:pPr>
            <a:r>
              <a:rPr lang="en-IN" altLang="x-none" sz="2000" dirty="0"/>
              <a:t>UEFI supports drive sizes upto 9 zettabytes, whereas BIOS only supports 2.2 terabytes.</a:t>
            </a:r>
            <a:endParaRPr lang="en-IN" altLang="x-none" sz="2000" dirty="0"/>
          </a:p>
          <a:p>
            <a:pPr lvl="1">
              <a:buFont typeface="Wingdings" panose="05000000000000000000" pitchFamily="2" charset="2"/>
              <a:buChar char="Ø"/>
            </a:pPr>
            <a:r>
              <a:rPr lang="en-IN" altLang="x-none" sz="2000" dirty="0"/>
              <a:t>UEFI provides faster boot time.</a:t>
            </a:r>
            <a:endParaRPr lang="en-IN" altLang="x-none" sz="2000" dirty="0"/>
          </a:p>
          <a:p>
            <a:pPr lvl="1">
              <a:buFont typeface="Wingdings" panose="05000000000000000000" pitchFamily="2" charset="2"/>
              <a:buChar char="Ø"/>
            </a:pPr>
            <a:r>
              <a:rPr lang="en-IN" altLang="x-none" sz="2000" dirty="0"/>
              <a:t>UEFI has discrete driver support, while BIOS has drive support stored in its ROM, so updating BIOS firmware is a bit difficult.</a:t>
            </a:r>
            <a:endParaRPr lang="en-IN" altLang="x-none" sz="2000" dirty="0"/>
          </a:p>
          <a:p>
            <a:pPr lvl="1">
              <a:buFont typeface="Wingdings" panose="05000000000000000000" pitchFamily="2" charset="2"/>
              <a:buChar char="Ø"/>
            </a:pPr>
            <a:r>
              <a:rPr lang="en-IN" altLang="x-none" sz="2000" dirty="0"/>
              <a:t>UEFI offers security like "Secure Boot", which prevents the computer from booting from unauthorized/unsigned applications. This helps in preventing rootkits.</a:t>
            </a:r>
            <a:endParaRPr lang="en-IN" altLang="x-none" sz="2000" dirty="0"/>
          </a:p>
          <a:p>
            <a:pPr lvl="1">
              <a:buFont typeface="Wingdings" panose="05000000000000000000" pitchFamily="2" charset="2"/>
              <a:buChar char="Ø"/>
            </a:pPr>
            <a:r>
              <a:rPr lang="en-IN" altLang="x-none" sz="2000" dirty="0"/>
              <a:t>UEFI runs in 32bit or 64bit mode, whereas BIOS runs in 16bit mode. So UEFI  is able to provide a GUI (navigation with mouse) as opposed to BIOS which allows navigation only using the keyboard.</a:t>
            </a:r>
            <a:endParaRPr lang="en-IN" altLang="x-none" sz="2000"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charRg st="0" end="227"/>
                                            </p:txEl>
                                          </p:spTgt>
                                        </p:tgtEl>
                                        <p:attrNameLst>
                                          <p:attrName>style.visibility</p:attrName>
                                        </p:attrNameLst>
                                      </p:cBhvr>
                                      <p:to>
                                        <p:strVal val="visible"/>
                                      </p:to>
                                    </p:set>
                                    <p:anim calcmode="lin" valueType="num">
                                      <p:cBhvr additive="base">
                                        <p:cTn id="7" dur="500" fill="hold"/>
                                        <p:tgtEl>
                                          <p:spTgt spid="16387">
                                            <p:txEl>
                                              <p:charRg st="0" end="2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charRg st="0" end="2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charRg st="227" end="376"/>
                                            </p:txEl>
                                          </p:spTgt>
                                        </p:tgtEl>
                                        <p:attrNameLst>
                                          <p:attrName>style.visibility</p:attrName>
                                        </p:attrNameLst>
                                      </p:cBhvr>
                                      <p:to>
                                        <p:strVal val="visible"/>
                                      </p:to>
                                    </p:set>
                                    <p:anim calcmode="lin" valueType="num">
                                      <p:cBhvr additive="base">
                                        <p:cTn id="13" dur="500" fill="hold"/>
                                        <p:tgtEl>
                                          <p:spTgt spid="16387">
                                            <p:txEl>
                                              <p:charRg st="227" end="3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charRg st="227" end="3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charRg st="376" end="451"/>
                                            </p:txEl>
                                          </p:spTgt>
                                        </p:tgtEl>
                                        <p:attrNameLst>
                                          <p:attrName>style.visibility</p:attrName>
                                        </p:attrNameLst>
                                      </p:cBhvr>
                                      <p:to>
                                        <p:strVal val="visible"/>
                                      </p:to>
                                    </p:set>
                                    <p:anim calcmode="lin" valueType="num">
                                      <p:cBhvr additive="base">
                                        <p:cTn id="19" dur="500" fill="hold"/>
                                        <p:tgtEl>
                                          <p:spTgt spid="16387">
                                            <p:txEl>
                                              <p:charRg st="376" end="45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charRg st="376" end="45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387">
                                            <p:txEl>
                                              <p:charRg st="451" end="538"/>
                                            </p:txEl>
                                          </p:spTgt>
                                        </p:tgtEl>
                                        <p:attrNameLst>
                                          <p:attrName>style.visibility</p:attrName>
                                        </p:attrNameLst>
                                      </p:cBhvr>
                                      <p:to>
                                        <p:strVal val="visible"/>
                                      </p:to>
                                    </p:set>
                                    <p:anim calcmode="lin" valueType="num">
                                      <p:cBhvr additive="base">
                                        <p:cTn id="23" dur="500" fill="hold"/>
                                        <p:tgtEl>
                                          <p:spTgt spid="16387">
                                            <p:txEl>
                                              <p:charRg st="451" end="53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7">
                                            <p:txEl>
                                              <p:charRg st="451" end="53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387">
                                            <p:txEl>
                                              <p:charRg st="538" end="570"/>
                                            </p:txEl>
                                          </p:spTgt>
                                        </p:tgtEl>
                                        <p:attrNameLst>
                                          <p:attrName>style.visibility</p:attrName>
                                        </p:attrNameLst>
                                      </p:cBhvr>
                                      <p:to>
                                        <p:strVal val="visible"/>
                                      </p:to>
                                    </p:set>
                                    <p:anim calcmode="lin" valueType="num">
                                      <p:cBhvr additive="base">
                                        <p:cTn id="27" dur="500" fill="hold"/>
                                        <p:tgtEl>
                                          <p:spTgt spid="16387">
                                            <p:txEl>
                                              <p:charRg st="538" end="57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7">
                                            <p:txEl>
                                              <p:charRg st="538" end="57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387">
                                            <p:txEl>
                                              <p:charRg st="570" end="698"/>
                                            </p:txEl>
                                          </p:spTgt>
                                        </p:tgtEl>
                                        <p:attrNameLst>
                                          <p:attrName>style.visibility</p:attrName>
                                        </p:attrNameLst>
                                      </p:cBhvr>
                                      <p:to>
                                        <p:strVal val="visible"/>
                                      </p:to>
                                    </p:set>
                                    <p:anim calcmode="lin" valueType="num">
                                      <p:cBhvr additive="base">
                                        <p:cTn id="31" dur="500" fill="hold"/>
                                        <p:tgtEl>
                                          <p:spTgt spid="16387">
                                            <p:txEl>
                                              <p:charRg st="570" end="69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charRg st="570" end="69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387">
                                            <p:txEl>
                                              <p:charRg st="698" end="856"/>
                                            </p:txEl>
                                          </p:spTgt>
                                        </p:tgtEl>
                                        <p:attrNameLst>
                                          <p:attrName>style.visibility</p:attrName>
                                        </p:attrNameLst>
                                      </p:cBhvr>
                                      <p:to>
                                        <p:strVal val="visible"/>
                                      </p:to>
                                    </p:set>
                                    <p:anim calcmode="lin" valueType="num">
                                      <p:cBhvr additive="base">
                                        <p:cTn id="35" dur="500" fill="hold"/>
                                        <p:tgtEl>
                                          <p:spTgt spid="16387">
                                            <p:txEl>
                                              <p:charRg st="698" end="85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7">
                                            <p:txEl>
                                              <p:charRg st="698" end="85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87">
                                            <p:txEl>
                                              <p:charRg st="856" end="1049"/>
                                            </p:txEl>
                                          </p:spTgt>
                                        </p:tgtEl>
                                        <p:attrNameLst>
                                          <p:attrName>style.visibility</p:attrName>
                                        </p:attrNameLst>
                                      </p:cBhvr>
                                      <p:to>
                                        <p:strVal val="visible"/>
                                      </p:to>
                                    </p:set>
                                    <p:anim calcmode="lin" valueType="num">
                                      <p:cBhvr additive="base">
                                        <p:cTn id="39" dur="500" fill="hold"/>
                                        <p:tgtEl>
                                          <p:spTgt spid="16387">
                                            <p:txEl>
                                              <p:charRg st="856" end="104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87">
                                            <p:txEl>
                                              <p:charRg st="856" end="10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102221" tIns="51110" rIns="102221" bIns="51110" anchor="b" anchorCtr="0"/>
          <a:p>
            <a:r>
              <a:rPr lang="en-US" altLang="en-US" dirty="0"/>
              <a:t>Functions of Operating System</a:t>
            </a:r>
            <a:endParaRPr lang="en-US" altLang="en-US" dirty="0"/>
          </a:p>
        </p:txBody>
      </p:sp>
      <p:sp>
        <p:nvSpPr>
          <p:cNvPr id="18435" name="object 3"/>
          <p:cNvSpPr/>
          <p:nvPr/>
        </p:nvSpPr>
        <p:spPr>
          <a:xfrm>
            <a:off x="1069975" y="2141538"/>
            <a:ext cx="10641013" cy="4903787"/>
          </a:xfrm>
          <a:prstGeom prst="rect">
            <a:avLst/>
          </a:prstGeom>
          <a:blipFill rotWithShape="1">
            <a:blip r:embed="rId1"/>
            <a:stretch>
              <a:fillRect/>
            </a:stretch>
          </a:blipFill>
          <a:ln w="9525">
            <a:noFill/>
          </a:ln>
        </p:spPr>
        <p:txBody>
          <a:bodyPr lIns="0" tIns="0" rIns="0" bIns="0"/>
          <a:p>
            <a:endParaRPr lang="en-US" altLang="en-US" dirty="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1049338" y="823913"/>
            <a:ext cx="11423650" cy="560387"/>
          </a:xfrm>
        </p:spPr>
        <p:txBody>
          <a:bodyPr vert="horz" wrap="square" lIns="102221" tIns="51110" rIns="102221" bIns="51110" anchor="b" anchorCtr="0"/>
          <a:p>
            <a:r>
              <a:rPr lang="en-US" altLang="en-US" dirty="0"/>
              <a:t>1. Process Management</a:t>
            </a:r>
            <a:endParaRPr lang="en-US" altLang="en-US" dirty="0"/>
          </a:p>
        </p:txBody>
      </p:sp>
      <p:sp>
        <p:nvSpPr>
          <p:cNvPr id="18435" name="Content Placeholder 2"/>
          <p:cNvSpPr>
            <a:spLocks noGrp="1"/>
          </p:cNvSpPr>
          <p:nvPr>
            <p:ph idx="1"/>
          </p:nvPr>
        </p:nvSpPr>
        <p:spPr/>
        <p:txBody>
          <a:bodyPr vert="horz" wrap="square" lIns="102221" tIns="51110" rIns="102221" bIns="51110" anchor="t" anchorCtr="0"/>
          <a:p>
            <a:r>
              <a:rPr lang="en-US" altLang="en-US" sz="2200" b="1" dirty="0"/>
              <a:t>A </a:t>
            </a:r>
            <a:r>
              <a:rPr lang="en-US" altLang="en-US" sz="2200" b="1" i="1" dirty="0"/>
              <a:t>process </a:t>
            </a:r>
            <a:r>
              <a:rPr lang="en-US" altLang="en-US" sz="2200" b="1" dirty="0"/>
              <a:t>is a program in execution.</a:t>
            </a:r>
            <a:endParaRPr lang="en-US" altLang="en-US" sz="2200" b="1" dirty="0"/>
          </a:p>
          <a:p>
            <a:r>
              <a:rPr lang="en-US" altLang="en-US" sz="2200" dirty="0">
                <a:cs typeface="Trebuchet MS" pitchFamily="34" charset="0"/>
              </a:rPr>
              <a:t>A process needs certain resources, including CPU time, memory, files, and I/O devices to accomplish its task.</a:t>
            </a:r>
            <a:endParaRPr lang="en-US" altLang="en-US" sz="2200" dirty="0">
              <a:cs typeface="Trebuchet MS" pitchFamily="34" charset="0"/>
            </a:endParaRPr>
          </a:p>
          <a:p>
            <a:pPr algn="just">
              <a:spcBef>
                <a:spcPts val="1115"/>
              </a:spcBef>
            </a:pPr>
            <a:r>
              <a:rPr lang="en-US" altLang="en-US" sz="2200" dirty="0">
                <a:cs typeface="Trebuchet MS" pitchFamily="34" charset="0"/>
              </a:rPr>
              <a:t>Simultaneous execution leads to multiple processes. Hence creation, execution and termination of a process  are the most basic functionality of an OS</a:t>
            </a:r>
            <a:endParaRPr lang="en-US" altLang="en-US" sz="2200" dirty="0">
              <a:cs typeface="Trebuchet MS" pitchFamily="34" charset="0"/>
            </a:endParaRPr>
          </a:p>
          <a:p>
            <a:pPr algn="just">
              <a:spcBef>
                <a:spcPts val="1115"/>
              </a:spcBef>
            </a:pPr>
            <a:r>
              <a:rPr lang="en-US" altLang="en-US" sz="2200" dirty="0">
                <a:cs typeface="Trebuchet MS" pitchFamily="34" charset="0"/>
              </a:rPr>
              <a:t>If processes are </a:t>
            </a:r>
            <a:r>
              <a:rPr lang="en-US" altLang="en-US" sz="2200" dirty="0">
                <a:solidFill>
                  <a:srgbClr val="00B0F0"/>
                </a:solidFill>
                <a:cs typeface="Trebuchet MS" pitchFamily="34" charset="0"/>
              </a:rPr>
              <a:t>dependent</a:t>
            </a:r>
            <a:r>
              <a:rPr lang="en-US" altLang="en-US" sz="2200" dirty="0">
                <a:cs typeface="Trebuchet MS" pitchFamily="34" charset="0"/>
              </a:rPr>
              <a:t>, than they may try to share same resources. thus task of </a:t>
            </a:r>
            <a:r>
              <a:rPr lang="en-US" altLang="en-US" sz="2200" dirty="0">
                <a:solidFill>
                  <a:srgbClr val="00B0F0"/>
                </a:solidFill>
                <a:cs typeface="Trebuchet MS" pitchFamily="34" charset="0"/>
              </a:rPr>
              <a:t>process synchronization  </a:t>
            </a:r>
            <a:r>
              <a:rPr lang="en-US" altLang="en-US" sz="2200" dirty="0">
                <a:cs typeface="Trebuchet MS" pitchFamily="34" charset="0"/>
              </a:rPr>
              <a:t>comes to the picture.</a:t>
            </a:r>
            <a:endParaRPr lang="en-US" altLang="en-US" sz="2200" dirty="0">
              <a:cs typeface="Trebuchet MS" pitchFamily="34" charset="0"/>
            </a:endParaRPr>
          </a:p>
          <a:p>
            <a:pPr algn="just">
              <a:spcBef>
                <a:spcPts val="1115"/>
              </a:spcBef>
            </a:pPr>
            <a:r>
              <a:rPr lang="en-US" altLang="en-US" sz="2200" dirty="0">
                <a:cs typeface="Trebuchet MS" pitchFamily="34" charset="0"/>
              </a:rPr>
              <a:t>If processes are </a:t>
            </a:r>
            <a:r>
              <a:rPr lang="en-US" altLang="en-US" sz="2200" dirty="0">
                <a:solidFill>
                  <a:srgbClr val="00B0F0"/>
                </a:solidFill>
                <a:cs typeface="Trebuchet MS" pitchFamily="34" charset="0"/>
              </a:rPr>
              <a:t>independent</a:t>
            </a:r>
            <a:r>
              <a:rPr lang="en-US" altLang="en-US" sz="2200" dirty="0">
                <a:cs typeface="Trebuchet MS" pitchFamily="34" charset="0"/>
              </a:rPr>
              <a:t>, than a due care needs to be taken to avoid their overlapping in memory area.</a:t>
            </a:r>
            <a:endParaRPr lang="en-US" altLang="en-US" sz="2200" dirty="0">
              <a:cs typeface="Trebuchet MS" pitchFamily="34" charset="0"/>
            </a:endParaRPr>
          </a:p>
          <a:p>
            <a:pPr algn="just">
              <a:spcBef>
                <a:spcPts val="1115"/>
              </a:spcBef>
            </a:pPr>
            <a:r>
              <a:rPr lang="en-US" altLang="en-US" sz="2200" dirty="0">
                <a:cs typeface="Trebuchet MS" pitchFamily="34" charset="0"/>
              </a:rPr>
              <a:t>Based on priority, it is important to allow more  important processes to execute first than others.</a:t>
            </a:r>
            <a:endParaRPr lang="en-US" altLang="en-US" sz="2200" dirty="0">
              <a:cs typeface="Trebuchet MS" pitchFamily="34" charset="0"/>
            </a:endParaRPr>
          </a:p>
          <a:p>
            <a:endParaRPr lang="en-US" altLang="en-US" dirty="0"/>
          </a:p>
          <a:p>
            <a:pPr marL="509905" lvl="1" indent="0">
              <a:buNone/>
            </a:pPr>
            <a:endParaRPr lang="en-US" altLang="en-US" sz="1800"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charRg st="0" end="37"/>
                                            </p:txEl>
                                          </p:spTgt>
                                        </p:tgtEl>
                                        <p:attrNameLst>
                                          <p:attrName>style.visibility</p:attrName>
                                        </p:attrNameLst>
                                      </p:cBhvr>
                                      <p:to>
                                        <p:strVal val="visible"/>
                                      </p:to>
                                    </p:set>
                                    <p:anim calcmode="lin" valueType="num">
                                      <p:cBhvr additive="base">
                                        <p:cTn id="7" dur="500" fill="hold"/>
                                        <p:tgtEl>
                                          <p:spTgt spid="18435">
                                            <p:txEl>
                                              <p:charRg st="0" end="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charRg st="37" end="147"/>
                                            </p:txEl>
                                          </p:spTgt>
                                        </p:tgtEl>
                                        <p:attrNameLst>
                                          <p:attrName>style.visibility</p:attrName>
                                        </p:attrNameLst>
                                      </p:cBhvr>
                                      <p:to>
                                        <p:strVal val="visible"/>
                                      </p:to>
                                    </p:set>
                                    <p:anim calcmode="lin" valueType="num">
                                      <p:cBhvr additive="base">
                                        <p:cTn id="13" dur="500" fill="hold"/>
                                        <p:tgtEl>
                                          <p:spTgt spid="18435">
                                            <p:txEl>
                                              <p:charRg st="37" end="1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37" end="14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charRg st="147" end="297"/>
                                            </p:txEl>
                                          </p:spTgt>
                                        </p:tgtEl>
                                        <p:attrNameLst>
                                          <p:attrName>style.visibility</p:attrName>
                                        </p:attrNameLst>
                                      </p:cBhvr>
                                      <p:to>
                                        <p:strVal val="visible"/>
                                      </p:to>
                                    </p:set>
                                    <p:anim calcmode="lin" valueType="num">
                                      <p:cBhvr additive="base">
                                        <p:cTn id="19" dur="500" fill="hold"/>
                                        <p:tgtEl>
                                          <p:spTgt spid="18435">
                                            <p:txEl>
                                              <p:charRg st="147" end="2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147" end="29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charRg st="297" end="428"/>
                                            </p:txEl>
                                          </p:spTgt>
                                        </p:tgtEl>
                                        <p:attrNameLst>
                                          <p:attrName>style.visibility</p:attrName>
                                        </p:attrNameLst>
                                      </p:cBhvr>
                                      <p:to>
                                        <p:strVal val="visible"/>
                                      </p:to>
                                    </p:set>
                                    <p:anim calcmode="lin" valueType="num">
                                      <p:cBhvr additive="base">
                                        <p:cTn id="25" dur="500" fill="hold"/>
                                        <p:tgtEl>
                                          <p:spTgt spid="18435">
                                            <p:txEl>
                                              <p:charRg st="297" end="42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297" end="42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charRg st="428" end="535"/>
                                            </p:txEl>
                                          </p:spTgt>
                                        </p:tgtEl>
                                        <p:attrNameLst>
                                          <p:attrName>style.visibility</p:attrName>
                                        </p:attrNameLst>
                                      </p:cBhvr>
                                      <p:to>
                                        <p:strVal val="visible"/>
                                      </p:to>
                                    </p:set>
                                    <p:anim calcmode="lin" valueType="num">
                                      <p:cBhvr additive="base">
                                        <p:cTn id="31" dur="500" fill="hold"/>
                                        <p:tgtEl>
                                          <p:spTgt spid="18435">
                                            <p:txEl>
                                              <p:charRg st="428" end="53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428" end="53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5">
                                            <p:txEl>
                                              <p:charRg st="535" end="635"/>
                                            </p:txEl>
                                          </p:spTgt>
                                        </p:tgtEl>
                                        <p:attrNameLst>
                                          <p:attrName>style.visibility</p:attrName>
                                        </p:attrNameLst>
                                      </p:cBhvr>
                                      <p:to>
                                        <p:strVal val="visible"/>
                                      </p:to>
                                    </p:set>
                                    <p:anim calcmode="lin" valueType="num">
                                      <p:cBhvr additive="base">
                                        <p:cTn id="37" dur="500" fill="hold"/>
                                        <p:tgtEl>
                                          <p:spTgt spid="18435">
                                            <p:txEl>
                                              <p:charRg st="535" end="63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535" end="6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588963" y="831850"/>
            <a:ext cx="11422062" cy="458788"/>
          </a:xfrm>
        </p:spPr>
        <p:txBody>
          <a:bodyPr vert="horz" wrap="square" lIns="102221" tIns="51110" rIns="102221" bIns="51110" anchor="b" anchorCtr="0"/>
          <a:p>
            <a:br>
              <a:rPr lang="en-US" altLang="en-US" dirty="0">
                <a:latin typeface="Trebuchet MS" pitchFamily="34" charset="0"/>
                <a:cs typeface="Trebuchet MS" pitchFamily="34" charset="0"/>
              </a:rPr>
            </a:br>
            <a:r>
              <a:rPr lang="en-US" altLang="en-US" dirty="0"/>
              <a:t>2. Memory management</a:t>
            </a:r>
            <a:endParaRPr lang="en-US" altLang="en-US" dirty="0"/>
          </a:p>
        </p:txBody>
      </p:sp>
      <p:sp>
        <p:nvSpPr>
          <p:cNvPr id="19459" name="Content Placeholder 2"/>
          <p:cNvSpPr>
            <a:spLocks noGrp="1"/>
          </p:cNvSpPr>
          <p:nvPr>
            <p:ph idx="1"/>
          </p:nvPr>
        </p:nvSpPr>
        <p:spPr/>
        <p:txBody>
          <a:bodyPr vert="horz" wrap="square" lIns="102221" tIns="51110" rIns="102221" bIns="51110" anchor="t" anchorCtr="0"/>
          <a:p>
            <a:pPr algn="just"/>
            <a:r>
              <a:rPr lang="en-US" altLang="en-US" sz="2400" dirty="0"/>
              <a:t>Memory is a large array of words or bytes, each with its own address.</a:t>
            </a:r>
            <a:endParaRPr lang="en-US" altLang="en-US" sz="2400" dirty="0"/>
          </a:p>
          <a:p>
            <a:pPr algn="just"/>
            <a:r>
              <a:rPr lang="en-US" altLang="en-US" sz="2400" dirty="0"/>
              <a:t> It is a repository of quickly accessible data shared by the CPU and I/O devices.</a:t>
            </a:r>
            <a:endParaRPr lang="en-US" altLang="en-US" sz="2400" dirty="0"/>
          </a:p>
          <a:p>
            <a:pPr algn="just"/>
            <a:r>
              <a:rPr lang="en-US" altLang="en-US" sz="2400" dirty="0"/>
              <a:t>Main memory is a </a:t>
            </a:r>
            <a:r>
              <a:rPr lang="en-US" altLang="en-US" sz="2400" b="1" dirty="0"/>
              <a:t>volatile </a:t>
            </a:r>
            <a:r>
              <a:rPr lang="en-US" altLang="en-US" sz="2400" dirty="0"/>
              <a:t>storage device. </a:t>
            </a:r>
            <a:r>
              <a:rPr lang="en-IN" altLang="x-none" sz="2400" dirty="0"/>
              <a:t>When the computer made turn off everything stored in RAM will be erased automatically.</a:t>
            </a:r>
            <a:endParaRPr lang="en-IN" altLang="x-none" sz="2400" dirty="0"/>
          </a:p>
          <a:p>
            <a:pPr algn="just"/>
            <a:r>
              <a:rPr lang="en-IN" altLang="x-none" sz="2400" dirty="0"/>
              <a:t>In addition to the physical RAM installed in your computer, most modern operating systems allow your computer to use a </a:t>
            </a:r>
            <a:r>
              <a:rPr lang="en-IN" altLang="x-none" sz="2400" i="1" dirty="0"/>
              <a:t>virtual memory system. Virtual memory allows your computer to use part of a permanent storage device (such as a hard disk) as extra memory.</a:t>
            </a:r>
            <a:endParaRPr lang="en-US" altLang="en-US" sz="2400" dirty="0"/>
          </a:p>
          <a:p>
            <a:pPr algn="just"/>
            <a:r>
              <a:rPr lang="en-US" altLang="en-US" sz="2400" dirty="0"/>
              <a:t>The operating system is responsible for the following activities in connections with memory management:</a:t>
            </a:r>
            <a:endParaRPr lang="en-US" altLang="en-US" sz="2400" dirty="0"/>
          </a:p>
          <a:p>
            <a:pPr lvl="1" algn="just">
              <a:buFont typeface="Wingdings" panose="05000000000000000000" pitchFamily="2" charset="2"/>
              <a:buChar char="Ø"/>
            </a:pPr>
            <a:r>
              <a:rPr lang="en-US" altLang="en-US" sz="2400" dirty="0"/>
              <a:t>Keep track of which parts of memory are currently being used and by whom.</a:t>
            </a:r>
            <a:endParaRPr lang="en-US" altLang="en-US" sz="2400" dirty="0"/>
          </a:p>
          <a:p>
            <a:pPr lvl="1" algn="just">
              <a:buFont typeface="Wingdings" panose="05000000000000000000" pitchFamily="2" charset="2"/>
              <a:buChar char="Ø"/>
            </a:pPr>
            <a:r>
              <a:rPr lang="en-US" altLang="en-US" sz="2400" dirty="0"/>
              <a:t>Decide which processes to load when memory space becomes available.</a:t>
            </a:r>
            <a:endParaRPr lang="en-US" altLang="en-US" sz="2400" dirty="0"/>
          </a:p>
          <a:p>
            <a:pPr lvl="1" algn="just">
              <a:buFont typeface="Wingdings" panose="05000000000000000000" pitchFamily="2" charset="2"/>
              <a:buChar char="Ø"/>
            </a:pPr>
            <a:r>
              <a:rPr lang="en-US" altLang="en-US" sz="2400" dirty="0"/>
              <a:t>Allocate and de-allocate memory space as needed.</a:t>
            </a:r>
            <a:endParaRPr lang="en-US" altLang="en-US" sz="2400"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charRg st="0" end="70"/>
                                            </p:txEl>
                                          </p:spTgt>
                                        </p:tgtEl>
                                        <p:attrNameLst>
                                          <p:attrName>style.visibility</p:attrName>
                                        </p:attrNameLst>
                                      </p:cBhvr>
                                      <p:to>
                                        <p:strVal val="visible"/>
                                      </p:to>
                                    </p:set>
                                    <p:anim calcmode="lin" valueType="num">
                                      <p:cBhvr additive="base">
                                        <p:cTn id="7" dur="500" fill="hold"/>
                                        <p:tgtEl>
                                          <p:spTgt spid="19459">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charRg st="70" end="152"/>
                                            </p:txEl>
                                          </p:spTgt>
                                        </p:tgtEl>
                                        <p:attrNameLst>
                                          <p:attrName>style.visibility</p:attrName>
                                        </p:attrNameLst>
                                      </p:cBhvr>
                                      <p:to>
                                        <p:strVal val="visible"/>
                                      </p:to>
                                    </p:set>
                                    <p:anim calcmode="lin" valueType="num">
                                      <p:cBhvr additive="base">
                                        <p:cTn id="13" dur="500" fill="hold"/>
                                        <p:tgtEl>
                                          <p:spTgt spid="19459">
                                            <p:txEl>
                                              <p:charRg st="70" end="15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charRg st="70" end="15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charRg st="152" end="281"/>
                                            </p:txEl>
                                          </p:spTgt>
                                        </p:tgtEl>
                                        <p:attrNameLst>
                                          <p:attrName>style.visibility</p:attrName>
                                        </p:attrNameLst>
                                      </p:cBhvr>
                                      <p:to>
                                        <p:strVal val="visible"/>
                                      </p:to>
                                    </p:set>
                                    <p:anim calcmode="lin" valueType="num">
                                      <p:cBhvr additive="base">
                                        <p:cTn id="19" dur="500" fill="hold"/>
                                        <p:tgtEl>
                                          <p:spTgt spid="19459">
                                            <p:txEl>
                                              <p:charRg st="152" end="28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152" end="28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charRg st="281" end="540"/>
                                            </p:txEl>
                                          </p:spTgt>
                                        </p:tgtEl>
                                        <p:attrNameLst>
                                          <p:attrName>style.visibility</p:attrName>
                                        </p:attrNameLst>
                                      </p:cBhvr>
                                      <p:to>
                                        <p:strVal val="visible"/>
                                      </p:to>
                                    </p:set>
                                    <p:anim calcmode="lin" valueType="num">
                                      <p:cBhvr additive="base">
                                        <p:cTn id="25" dur="500" fill="hold"/>
                                        <p:tgtEl>
                                          <p:spTgt spid="19459">
                                            <p:txEl>
                                              <p:charRg st="281" end="54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charRg st="281" end="54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59">
                                            <p:txEl>
                                              <p:charRg st="540" end="644"/>
                                            </p:txEl>
                                          </p:spTgt>
                                        </p:tgtEl>
                                        <p:attrNameLst>
                                          <p:attrName>style.visibility</p:attrName>
                                        </p:attrNameLst>
                                      </p:cBhvr>
                                      <p:to>
                                        <p:strVal val="visible"/>
                                      </p:to>
                                    </p:set>
                                    <p:anim calcmode="lin" valueType="num">
                                      <p:cBhvr additive="base">
                                        <p:cTn id="31" dur="500" fill="hold"/>
                                        <p:tgtEl>
                                          <p:spTgt spid="19459">
                                            <p:txEl>
                                              <p:charRg st="540" end="64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charRg st="540" end="64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59">
                                            <p:txEl>
                                              <p:charRg st="644" end="718"/>
                                            </p:txEl>
                                          </p:spTgt>
                                        </p:tgtEl>
                                        <p:attrNameLst>
                                          <p:attrName>style.visibility</p:attrName>
                                        </p:attrNameLst>
                                      </p:cBhvr>
                                      <p:to>
                                        <p:strVal val="visible"/>
                                      </p:to>
                                    </p:set>
                                    <p:anim calcmode="lin" valueType="num">
                                      <p:cBhvr additive="base">
                                        <p:cTn id="35" dur="500" fill="hold"/>
                                        <p:tgtEl>
                                          <p:spTgt spid="19459">
                                            <p:txEl>
                                              <p:charRg st="644" end="71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9">
                                            <p:txEl>
                                              <p:charRg st="644" end="71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459">
                                            <p:txEl>
                                              <p:charRg st="718" end="786"/>
                                            </p:txEl>
                                          </p:spTgt>
                                        </p:tgtEl>
                                        <p:attrNameLst>
                                          <p:attrName>style.visibility</p:attrName>
                                        </p:attrNameLst>
                                      </p:cBhvr>
                                      <p:to>
                                        <p:strVal val="visible"/>
                                      </p:to>
                                    </p:set>
                                    <p:anim calcmode="lin" valueType="num">
                                      <p:cBhvr additive="base">
                                        <p:cTn id="39" dur="500" fill="hold"/>
                                        <p:tgtEl>
                                          <p:spTgt spid="19459">
                                            <p:txEl>
                                              <p:charRg st="718" end="78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9">
                                            <p:txEl>
                                              <p:charRg st="718" end="78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459">
                                            <p:txEl>
                                              <p:charRg st="786" end="835"/>
                                            </p:txEl>
                                          </p:spTgt>
                                        </p:tgtEl>
                                        <p:attrNameLst>
                                          <p:attrName>style.visibility</p:attrName>
                                        </p:attrNameLst>
                                      </p:cBhvr>
                                      <p:to>
                                        <p:strVal val="visible"/>
                                      </p:to>
                                    </p:set>
                                    <p:anim calcmode="lin" valueType="num">
                                      <p:cBhvr additive="base">
                                        <p:cTn id="43" dur="500" fill="hold"/>
                                        <p:tgtEl>
                                          <p:spTgt spid="19459">
                                            <p:txEl>
                                              <p:charRg st="786" end="83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charRg st="786" end="8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102221" tIns="51110" rIns="102221" bIns="51110" anchor="b" anchorCtr="0"/>
          <a:p>
            <a:br>
              <a:rPr lang="en-US" altLang="en-US" b="1" dirty="0"/>
            </a:br>
            <a:r>
              <a:rPr lang="en-US" altLang="en-US" dirty="0"/>
              <a:t>3. File Management</a:t>
            </a:r>
            <a:endParaRPr lang="en-US" altLang="en-US" dirty="0"/>
          </a:p>
        </p:txBody>
      </p:sp>
      <p:sp>
        <p:nvSpPr>
          <p:cNvPr id="20483" name="Content Placeholder 2"/>
          <p:cNvSpPr>
            <a:spLocks noGrp="1"/>
          </p:cNvSpPr>
          <p:nvPr>
            <p:ph idx="1"/>
          </p:nvPr>
        </p:nvSpPr>
        <p:spPr/>
        <p:txBody>
          <a:bodyPr vert="horz" wrap="square" lIns="102221" tIns="51110" rIns="102221" bIns="51110" numCol="1" anchor="t" anchorCtr="0" compatLnSpc="1"/>
          <a:lstStyle/>
          <a:p>
            <a:pPr marL="382905" marR="0" lvl="0" indent="-382905" algn="just" defTabSz="914400" rtl="0" eaLnBrk="0" fontAlgn="base" latinLnBrk="0" hangingPunct="0">
              <a:lnSpc>
                <a:spcPct val="100000"/>
              </a:lnSpc>
              <a:spcBef>
                <a:spcPct val="20000"/>
              </a:spcBef>
              <a:spcAft>
                <a:spcPct val="0"/>
              </a:spcAft>
              <a:buClrTx/>
              <a:buSzTx/>
              <a:buFontTx/>
              <a:buChar char="•"/>
              <a:defRPr/>
            </a:pPr>
            <a:r>
              <a:rPr kumimoji="0" lang="en-US" altLang="en-US" sz="2200" b="0" i="0" u="none" strike="noStrike" kern="0" cap="none" spc="0" normalizeH="0" baseline="0" noProof="0" dirty="0" smtClean="0">
                <a:ln>
                  <a:noFill/>
                </a:ln>
                <a:solidFill>
                  <a:schemeClr val="tx1"/>
                </a:solidFill>
                <a:effectLst/>
                <a:uLnTx/>
                <a:uFillTx/>
                <a:latin typeface="+mn-lt"/>
                <a:ea typeface="+mn-ea"/>
                <a:cs typeface="+mn-cs"/>
              </a:rPr>
              <a:t>A file is a collection of related information defined by its creator. </a:t>
            </a:r>
            <a:endParaRPr kumimoji="0" lang="en-US" altLang="en-US" sz="22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just" defTabSz="914400" rtl="0" eaLnBrk="0" fontAlgn="base" latinLnBrk="0" hangingPunct="0">
              <a:lnSpc>
                <a:spcPct val="100000"/>
              </a:lnSpc>
              <a:spcBef>
                <a:spcPct val="20000"/>
              </a:spcBef>
              <a:spcAft>
                <a:spcPct val="0"/>
              </a:spcAft>
              <a:buClrTx/>
              <a:buSzTx/>
              <a:buFontTx/>
              <a:buChar char="•"/>
              <a:defRPr/>
            </a:pPr>
            <a:r>
              <a:rPr kumimoji="0" lang="en-IN" sz="2400" b="0" i="1" u="none" strike="noStrike" kern="0" cap="none" spc="0" normalizeH="0" baseline="0" noProof="0" dirty="0" smtClean="0">
                <a:ln>
                  <a:noFill/>
                </a:ln>
                <a:solidFill>
                  <a:srgbClr val="0070C0"/>
                </a:solidFill>
                <a:effectLst/>
                <a:uLnTx/>
                <a:uFillTx/>
                <a:latin typeface="+mn-lt"/>
                <a:ea typeface="+mn-ea"/>
                <a:cs typeface="+mn-cs"/>
              </a:rPr>
              <a:t>File systems </a:t>
            </a:r>
            <a:r>
              <a:rPr kumimoji="0" lang="en-IN" sz="2400" b="0" i="1" u="none" strike="noStrike" kern="0" cap="none" spc="0" normalizeH="0" baseline="0" noProof="0" dirty="0" smtClean="0">
                <a:ln>
                  <a:noFill/>
                </a:ln>
                <a:solidFill>
                  <a:schemeClr val="tx1"/>
                </a:solidFill>
                <a:effectLst/>
                <a:uLnTx/>
                <a:uFillTx/>
                <a:latin typeface="+mn-lt"/>
                <a:ea typeface="+mn-ea"/>
                <a:cs typeface="+mn-cs"/>
              </a:rPr>
              <a:t>provide the conventions for the encoding, storage and management of data on a storage device such as a hard disk.</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1400" b="0" i="0" u="none" strike="noStrike" kern="0" cap="none" spc="0" normalizeH="0" baseline="0" noProof="0" dirty="0" smtClean="0">
                <a:ln>
                  <a:noFill/>
                </a:ln>
                <a:solidFill>
                  <a:schemeClr val="tx1"/>
                </a:solidFill>
                <a:effectLst/>
                <a:uLnTx/>
                <a:uFillTx/>
                <a:latin typeface="+mn-lt"/>
                <a:ea typeface="+mn-ea"/>
                <a:cs typeface="+mn-cs"/>
              </a:rPr>
              <a:t>FAT12 (floppy disks) </a:t>
            </a:r>
            <a:endParaRPr kumimoji="0" lang="en-IN" sz="14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1400" b="0" i="0" u="none" strike="noStrike" kern="0" cap="none" spc="0" normalizeH="0" baseline="0" noProof="0" dirty="0" smtClean="0">
                <a:ln>
                  <a:noFill/>
                </a:ln>
                <a:solidFill>
                  <a:schemeClr val="tx1"/>
                </a:solidFill>
                <a:effectLst/>
                <a:uLnTx/>
                <a:uFillTx/>
                <a:latin typeface="+mn-lt"/>
                <a:ea typeface="+mn-ea"/>
                <a:cs typeface="+mn-cs"/>
              </a:rPr>
              <a:t>FAT16 (DOS and older versions of Windows) </a:t>
            </a:r>
            <a:endParaRPr kumimoji="0" lang="en-IN" sz="14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1400" b="0" i="0" u="none" strike="noStrike" kern="0" cap="none" spc="0" normalizeH="0" baseline="0" noProof="0" dirty="0" smtClean="0">
                <a:ln>
                  <a:noFill/>
                </a:ln>
                <a:solidFill>
                  <a:schemeClr val="tx1"/>
                </a:solidFill>
                <a:effectLst/>
                <a:uLnTx/>
                <a:uFillTx/>
                <a:latin typeface="+mn-lt"/>
                <a:ea typeface="+mn-ea"/>
                <a:cs typeface="+mn-cs"/>
              </a:rPr>
              <a:t>FAT32 (older versions of Windows) </a:t>
            </a:r>
            <a:endParaRPr kumimoji="0" lang="en-IN" sz="14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1400" b="0" i="0" u="none" strike="noStrike" kern="0" cap="none" spc="0" normalizeH="0" baseline="0" noProof="0" dirty="0" smtClean="0">
                <a:ln>
                  <a:noFill/>
                </a:ln>
                <a:solidFill>
                  <a:schemeClr val="tx1"/>
                </a:solidFill>
                <a:effectLst/>
                <a:uLnTx/>
                <a:uFillTx/>
                <a:latin typeface="+mn-lt"/>
                <a:ea typeface="+mn-ea"/>
                <a:cs typeface="+mn-cs"/>
              </a:rPr>
              <a:t>NTFS (newer versions of Windows) </a:t>
            </a:r>
            <a:endParaRPr kumimoji="0" lang="en-IN" sz="14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1400" b="0" i="0" u="none" strike="noStrike" kern="0" cap="none" spc="0" normalizeH="0" baseline="0" noProof="0" dirty="0" smtClean="0">
                <a:ln>
                  <a:noFill/>
                </a:ln>
                <a:solidFill>
                  <a:schemeClr val="tx1"/>
                </a:solidFill>
                <a:effectLst/>
                <a:uLnTx/>
                <a:uFillTx/>
                <a:latin typeface="+mn-lt"/>
                <a:ea typeface="+mn-ea"/>
                <a:cs typeface="+mn-cs"/>
              </a:rPr>
              <a:t>EXT3 (Unix/Linux) </a:t>
            </a:r>
            <a:endParaRPr kumimoji="0" lang="en-IN" sz="14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1400" b="0" i="0" u="none" strike="noStrike" kern="0" cap="none" spc="0" normalizeH="0" baseline="0" noProof="0" dirty="0" smtClean="0">
                <a:ln>
                  <a:noFill/>
                </a:ln>
                <a:solidFill>
                  <a:schemeClr val="tx1"/>
                </a:solidFill>
                <a:effectLst/>
                <a:uLnTx/>
                <a:uFillTx/>
                <a:latin typeface="+mn-lt"/>
                <a:ea typeface="+mn-ea"/>
                <a:cs typeface="+mn-cs"/>
              </a:rPr>
              <a:t>HFS+ (Max OS X) </a:t>
            </a:r>
            <a:endParaRPr kumimoji="0" lang="en-US" altLang="en-US" sz="1400" b="0" i="0" u="none" strike="noStrike" kern="0" cap="none" spc="0" normalizeH="0" baseline="0" noProof="0" dirty="0" smtClean="0">
              <a:ln>
                <a:noFill/>
              </a:ln>
              <a:solidFill>
                <a:schemeClr val="tx1"/>
              </a:solidFill>
              <a:effectLst/>
              <a:uLnTx/>
              <a:uFillTx/>
              <a:latin typeface="+mn-lt"/>
            </a:endParaRPr>
          </a:p>
          <a:p>
            <a:pPr marL="382905" marR="0" lvl="0" indent="-382905" algn="just" defTabSz="914400" rtl="0" eaLnBrk="0" fontAlgn="base" latinLnBrk="0" hangingPunct="0">
              <a:lnSpc>
                <a:spcPct val="100000"/>
              </a:lnSpc>
              <a:spcBef>
                <a:spcPct val="20000"/>
              </a:spcBef>
              <a:spcAft>
                <a:spcPct val="0"/>
              </a:spcAft>
              <a:buClrTx/>
              <a:buSzTx/>
              <a:buFontTx/>
              <a:buChar char="•"/>
              <a:defRPr/>
            </a:pPr>
            <a:r>
              <a:rPr kumimoji="0" lang="en-US" altLang="en-US" sz="2000" b="0" i="0" u="none" strike="noStrike" kern="0" cap="none" spc="0" normalizeH="0" baseline="0" noProof="0" dirty="0" smtClean="0">
                <a:ln>
                  <a:noFill/>
                </a:ln>
                <a:solidFill>
                  <a:schemeClr val="tx1"/>
                </a:solidFill>
                <a:effectLst/>
                <a:uLnTx/>
                <a:uFillTx/>
                <a:latin typeface="+mn-lt"/>
                <a:ea typeface="+mn-ea"/>
                <a:cs typeface="+mn-cs"/>
              </a:rPr>
              <a:t>The operating system is responsible for the following activities in connections with file management:</a:t>
            </a:r>
            <a:endParaRPr kumimoji="0" lang="en-US" altLang="en-US" sz="2000" b="0" i="0" u="none" strike="noStrike" kern="0" cap="none" spc="0" normalizeH="0" baseline="0" noProof="0" dirty="0" smtClean="0">
              <a:ln>
                <a:noFill/>
              </a:ln>
              <a:solidFill>
                <a:schemeClr val="tx1"/>
              </a:solidFill>
              <a:effectLst/>
              <a:uLnTx/>
              <a:uFillTx/>
              <a:latin typeface="+mn-lt"/>
              <a:ea typeface="+mn-ea"/>
              <a:cs typeface="+mn-cs"/>
            </a:endParaRPr>
          </a:p>
          <a:p>
            <a:pPr marL="509905" marR="0" lvl="1" indent="0" algn="just" defTabSz="914400" rtl="0" eaLnBrk="0" fontAlgn="base" latinLnBrk="0" hangingPunct="0">
              <a:lnSpc>
                <a:spcPct val="100000"/>
              </a:lnSpc>
              <a:spcBef>
                <a:spcPct val="20000"/>
              </a:spcBef>
              <a:spcAft>
                <a:spcPct val="0"/>
              </a:spcAft>
              <a:buClrTx/>
              <a:buSzTx/>
              <a:buFontTx/>
              <a:buNone/>
              <a:defRPr/>
            </a:pPr>
            <a:r>
              <a:rPr kumimoji="0" lang="en-US" altLang="en-US" sz="2000" b="0" i="0" u="none" strike="noStrike" kern="0" cap="none" spc="0" normalizeH="0" baseline="0" noProof="0" dirty="0" smtClean="0">
                <a:ln>
                  <a:noFill/>
                </a:ln>
                <a:solidFill>
                  <a:schemeClr val="tx1"/>
                </a:solidFill>
                <a:effectLst/>
                <a:uLnTx/>
                <a:uFillTx/>
                <a:latin typeface="+mn-lt"/>
              </a:rPr>
              <a:t>✦ File creation and deletion.</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509905" marR="0" lvl="1" indent="0" algn="just" defTabSz="914400" rtl="0" eaLnBrk="0" fontAlgn="base" latinLnBrk="0" hangingPunct="0">
              <a:lnSpc>
                <a:spcPct val="100000"/>
              </a:lnSpc>
              <a:spcBef>
                <a:spcPct val="20000"/>
              </a:spcBef>
              <a:spcAft>
                <a:spcPct val="0"/>
              </a:spcAft>
              <a:buClrTx/>
              <a:buSzTx/>
              <a:buFontTx/>
              <a:buNone/>
              <a:defRPr/>
            </a:pPr>
            <a:r>
              <a:rPr kumimoji="0" lang="en-US" altLang="en-US" sz="2000" b="0" i="0" u="none" strike="noStrike" kern="0" cap="none" spc="0" normalizeH="0" baseline="0" noProof="0" dirty="0" smtClean="0">
                <a:ln>
                  <a:noFill/>
                </a:ln>
                <a:solidFill>
                  <a:schemeClr val="tx1"/>
                </a:solidFill>
                <a:effectLst/>
                <a:uLnTx/>
                <a:uFillTx/>
                <a:latin typeface="+mn-lt"/>
              </a:rPr>
              <a:t>✦ Directory creation and deletion.</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509905" marR="0" lvl="1" indent="0" algn="just" defTabSz="914400" rtl="0" eaLnBrk="0" fontAlgn="base" latinLnBrk="0" hangingPunct="0">
              <a:lnSpc>
                <a:spcPct val="100000"/>
              </a:lnSpc>
              <a:spcBef>
                <a:spcPct val="20000"/>
              </a:spcBef>
              <a:spcAft>
                <a:spcPct val="0"/>
              </a:spcAft>
              <a:buClrTx/>
              <a:buSzTx/>
              <a:buFontTx/>
              <a:buNone/>
              <a:defRPr/>
            </a:pPr>
            <a:r>
              <a:rPr kumimoji="0" lang="en-US" altLang="en-US" sz="2000" b="0" i="0" u="none" strike="noStrike" kern="0" cap="none" spc="0" normalizeH="0" baseline="0" noProof="0" dirty="0" smtClean="0">
                <a:ln>
                  <a:noFill/>
                </a:ln>
                <a:solidFill>
                  <a:schemeClr val="tx1"/>
                </a:solidFill>
                <a:effectLst/>
                <a:uLnTx/>
                <a:uFillTx/>
                <a:latin typeface="+mn-lt"/>
              </a:rPr>
              <a:t>✦ Support of primitives for manipulating files and directories.</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509905" marR="0" lvl="1" indent="0" algn="just" defTabSz="914400" rtl="0" eaLnBrk="0" fontAlgn="base" latinLnBrk="0" hangingPunct="0">
              <a:lnSpc>
                <a:spcPct val="100000"/>
              </a:lnSpc>
              <a:spcBef>
                <a:spcPct val="20000"/>
              </a:spcBef>
              <a:spcAft>
                <a:spcPct val="0"/>
              </a:spcAft>
              <a:buClrTx/>
              <a:buSzTx/>
              <a:buFontTx/>
              <a:buNone/>
              <a:defRPr/>
            </a:pPr>
            <a:r>
              <a:rPr kumimoji="0" lang="en-US" altLang="en-US" sz="2000" b="0" i="0" u="none" strike="noStrike" kern="0" cap="none" spc="0" normalizeH="0" baseline="0" noProof="0" dirty="0" smtClean="0">
                <a:ln>
                  <a:noFill/>
                </a:ln>
                <a:solidFill>
                  <a:schemeClr val="tx1"/>
                </a:solidFill>
                <a:effectLst/>
                <a:uLnTx/>
                <a:uFillTx/>
                <a:latin typeface="+mn-lt"/>
              </a:rPr>
              <a:t>✦ Mapping files onto secondary storage.</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509905" marR="0" lvl="1" indent="0" algn="just" defTabSz="914400" rtl="0" eaLnBrk="0" fontAlgn="base" latinLnBrk="0" hangingPunct="0">
              <a:lnSpc>
                <a:spcPct val="100000"/>
              </a:lnSpc>
              <a:spcBef>
                <a:spcPct val="20000"/>
              </a:spcBef>
              <a:spcAft>
                <a:spcPct val="0"/>
              </a:spcAft>
              <a:buClrTx/>
              <a:buSzTx/>
              <a:buFontTx/>
              <a:buNone/>
              <a:defRPr/>
            </a:pPr>
            <a:r>
              <a:rPr kumimoji="0" lang="en-US" altLang="en-US" sz="2000" b="0" i="0" u="none" strike="noStrike" kern="0" cap="none" spc="0" normalizeH="0" baseline="0" noProof="0" dirty="0" smtClean="0">
                <a:ln>
                  <a:noFill/>
                </a:ln>
                <a:solidFill>
                  <a:schemeClr val="tx1"/>
                </a:solidFill>
                <a:effectLst/>
                <a:uLnTx/>
                <a:uFillTx/>
                <a:latin typeface="+mn-lt"/>
              </a:rPr>
              <a:t>✦ File backup on stable (nonvolatile) storage media.</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382905" marR="0" lvl="0" indent="-382905" algn="l" defTabSz="914400" rtl="0" eaLnBrk="0" fontAlgn="base" latinLnBrk="0" hangingPunct="0">
              <a:lnSpc>
                <a:spcPct val="100000"/>
              </a:lnSpc>
              <a:spcBef>
                <a:spcPct val="20000"/>
              </a:spcBef>
              <a:spcAft>
                <a:spcPct val="0"/>
              </a:spcAft>
              <a:buClrTx/>
              <a:buSzTx/>
              <a:buFontTx/>
              <a:buChar char="•"/>
              <a:defRPr/>
            </a:pPr>
            <a:endParaRPr kumimoji="0" lang="en-US" altLang="en-US" sz="36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charRg st="0" end="71"/>
                                            </p:txEl>
                                          </p:spTgt>
                                        </p:tgtEl>
                                        <p:attrNameLst>
                                          <p:attrName>style.visibility</p:attrName>
                                        </p:attrNameLst>
                                      </p:cBhvr>
                                      <p:to>
                                        <p:strVal val="visible"/>
                                      </p:to>
                                    </p:set>
                                    <p:anim calcmode="lin" valueType="num">
                                      <p:cBhvr additive="base">
                                        <p:cTn id="7" dur="500" fill="hold"/>
                                        <p:tgtEl>
                                          <p:spTgt spid="20483">
                                            <p:txEl>
                                              <p:charRg st="0" end="7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charRg st="71" end="198"/>
                                            </p:txEl>
                                          </p:spTgt>
                                        </p:tgtEl>
                                        <p:attrNameLst>
                                          <p:attrName>style.visibility</p:attrName>
                                        </p:attrNameLst>
                                      </p:cBhvr>
                                      <p:to>
                                        <p:strVal val="visible"/>
                                      </p:to>
                                    </p:set>
                                    <p:anim calcmode="lin" valueType="num">
                                      <p:cBhvr additive="base">
                                        <p:cTn id="13" dur="500" fill="hold"/>
                                        <p:tgtEl>
                                          <p:spTgt spid="20483">
                                            <p:txEl>
                                              <p:charRg st="71" end="19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charRg st="71" end="198"/>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483">
                                            <p:txEl>
                                              <p:charRg st="198" end="220"/>
                                            </p:txEl>
                                          </p:spTgt>
                                        </p:tgtEl>
                                        <p:attrNameLst>
                                          <p:attrName>style.visibility</p:attrName>
                                        </p:attrNameLst>
                                      </p:cBhvr>
                                      <p:to>
                                        <p:strVal val="visible"/>
                                      </p:to>
                                    </p:set>
                                    <p:anim calcmode="lin" valueType="num">
                                      <p:cBhvr additive="base">
                                        <p:cTn id="17" dur="500" fill="hold"/>
                                        <p:tgtEl>
                                          <p:spTgt spid="20483">
                                            <p:txEl>
                                              <p:charRg st="198" end="22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charRg st="198" end="22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83">
                                            <p:txEl>
                                              <p:charRg st="220" end="263"/>
                                            </p:txEl>
                                          </p:spTgt>
                                        </p:tgtEl>
                                        <p:attrNameLst>
                                          <p:attrName>style.visibility</p:attrName>
                                        </p:attrNameLst>
                                      </p:cBhvr>
                                      <p:to>
                                        <p:strVal val="visible"/>
                                      </p:to>
                                    </p:set>
                                    <p:anim calcmode="lin" valueType="num">
                                      <p:cBhvr additive="base">
                                        <p:cTn id="21" dur="500" fill="hold"/>
                                        <p:tgtEl>
                                          <p:spTgt spid="20483">
                                            <p:txEl>
                                              <p:charRg st="220" end="26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charRg st="220" end="26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xEl>
                                              <p:charRg st="263" end="298"/>
                                            </p:txEl>
                                          </p:spTgt>
                                        </p:tgtEl>
                                        <p:attrNameLst>
                                          <p:attrName>style.visibility</p:attrName>
                                        </p:attrNameLst>
                                      </p:cBhvr>
                                      <p:to>
                                        <p:strVal val="visible"/>
                                      </p:to>
                                    </p:set>
                                    <p:anim calcmode="lin" valueType="num">
                                      <p:cBhvr additive="base">
                                        <p:cTn id="25" dur="500" fill="hold"/>
                                        <p:tgtEl>
                                          <p:spTgt spid="20483">
                                            <p:txEl>
                                              <p:charRg st="263" end="29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charRg st="263" end="298"/>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483">
                                            <p:txEl>
                                              <p:charRg st="298" end="332"/>
                                            </p:txEl>
                                          </p:spTgt>
                                        </p:tgtEl>
                                        <p:attrNameLst>
                                          <p:attrName>style.visibility</p:attrName>
                                        </p:attrNameLst>
                                      </p:cBhvr>
                                      <p:to>
                                        <p:strVal val="visible"/>
                                      </p:to>
                                    </p:set>
                                    <p:anim calcmode="lin" valueType="num">
                                      <p:cBhvr additive="base">
                                        <p:cTn id="29" dur="500" fill="hold"/>
                                        <p:tgtEl>
                                          <p:spTgt spid="20483">
                                            <p:txEl>
                                              <p:charRg st="298" end="33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3">
                                            <p:txEl>
                                              <p:charRg st="298" end="33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483">
                                            <p:txEl>
                                              <p:charRg st="332" end="351"/>
                                            </p:txEl>
                                          </p:spTgt>
                                        </p:tgtEl>
                                        <p:attrNameLst>
                                          <p:attrName>style.visibility</p:attrName>
                                        </p:attrNameLst>
                                      </p:cBhvr>
                                      <p:to>
                                        <p:strVal val="visible"/>
                                      </p:to>
                                    </p:set>
                                    <p:anim calcmode="lin" valueType="num">
                                      <p:cBhvr additive="base">
                                        <p:cTn id="33" dur="500" fill="hold"/>
                                        <p:tgtEl>
                                          <p:spTgt spid="20483">
                                            <p:txEl>
                                              <p:charRg st="332" end="3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charRg st="332" end="35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483">
                                            <p:txEl>
                                              <p:charRg st="351" end="368"/>
                                            </p:txEl>
                                          </p:spTgt>
                                        </p:tgtEl>
                                        <p:attrNameLst>
                                          <p:attrName>style.visibility</p:attrName>
                                        </p:attrNameLst>
                                      </p:cBhvr>
                                      <p:to>
                                        <p:strVal val="visible"/>
                                      </p:to>
                                    </p:set>
                                    <p:anim calcmode="lin" valueType="num">
                                      <p:cBhvr additive="base">
                                        <p:cTn id="37" dur="500" fill="hold"/>
                                        <p:tgtEl>
                                          <p:spTgt spid="20483">
                                            <p:txEl>
                                              <p:charRg st="351" end="3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charRg st="351" end="36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83">
                                            <p:txEl>
                                              <p:charRg st="368" end="470"/>
                                            </p:txEl>
                                          </p:spTgt>
                                        </p:tgtEl>
                                        <p:attrNameLst>
                                          <p:attrName>style.visibility</p:attrName>
                                        </p:attrNameLst>
                                      </p:cBhvr>
                                      <p:to>
                                        <p:strVal val="visible"/>
                                      </p:to>
                                    </p:set>
                                    <p:anim calcmode="lin" valueType="num">
                                      <p:cBhvr additive="base">
                                        <p:cTn id="43" dur="500" fill="hold"/>
                                        <p:tgtEl>
                                          <p:spTgt spid="20483">
                                            <p:txEl>
                                              <p:charRg st="368" end="47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charRg st="368" end="47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483">
                                            <p:txEl>
                                              <p:charRg st="470" end="500"/>
                                            </p:txEl>
                                          </p:spTgt>
                                        </p:tgtEl>
                                        <p:attrNameLst>
                                          <p:attrName>style.visibility</p:attrName>
                                        </p:attrNameLst>
                                      </p:cBhvr>
                                      <p:to>
                                        <p:strVal val="visible"/>
                                      </p:to>
                                    </p:set>
                                    <p:anim calcmode="lin" valueType="num">
                                      <p:cBhvr additive="base">
                                        <p:cTn id="47" dur="500" fill="hold"/>
                                        <p:tgtEl>
                                          <p:spTgt spid="20483">
                                            <p:txEl>
                                              <p:charRg st="470" end="50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3">
                                            <p:txEl>
                                              <p:charRg st="470" end="50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483">
                                            <p:txEl>
                                              <p:charRg st="500" end="535"/>
                                            </p:txEl>
                                          </p:spTgt>
                                        </p:tgtEl>
                                        <p:attrNameLst>
                                          <p:attrName>style.visibility</p:attrName>
                                        </p:attrNameLst>
                                      </p:cBhvr>
                                      <p:to>
                                        <p:strVal val="visible"/>
                                      </p:to>
                                    </p:set>
                                    <p:anim calcmode="lin" valueType="num">
                                      <p:cBhvr additive="base">
                                        <p:cTn id="51" dur="500" fill="hold"/>
                                        <p:tgtEl>
                                          <p:spTgt spid="20483">
                                            <p:txEl>
                                              <p:charRg st="500" end="53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charRg st="500" end="535"/>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483">
                                            <p:txEl>
                                              <p:charRg st="535" end="599"/>
                                            </p:txEl>
                                          </p:spTgt>
                                        </p:tgtEl>
                                        <p:attrNameLst>
                                          <p:attrName>style.visibility</p:attrName>
                                        </p:attrNameLst>
                                      </p:cBhvr>
                                      <p:to>
                                        <p:strVal val="visible"/>
                                      </p:to>
                                    </p:set>
                                    <p:anim calcmode="lin" valueType="num">
                                      <p:cBhvr additive="base">
                                        <p:cTn id="55" dur="500" fill="hold"/>
                                        <p:tgtEl>
                                          <p:spTgt spid="20483">
                                            <p:txEl>
                                              <p:charRg st="535" end="59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483">
                                            <p:txEl>
                                              <p:charRg st="535" end="59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483">
                                            <p:txEl>
                                              <p:charRg st="599" end="639"/>
                                            </p:txEl>
                                          </p:spTgt>
                                        </p:tgtEl>
                                        <p:attrNameLst>
                                          <p:attrName>style.visibility</p:attrName>
                                        </p:attrNameLst>
                                      </p:cBhvr>
                                      <p:to>
                                        <p:strVal val="visible"/>
                                      </p:to>
                                    </p:set>
                                    <p:anim calcmode="lin" valueType="num">
                                      <p:cBhvr additive="base">
                                        <p:cTn id="59" dur="500" fill="hold"/>
                                        <p:tgtEl>
                                          <p:spTgt spid="20483">
                                            <p:txEl>
                                              <p:charRg st="599" end="63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0483">
                                            <p:txEl>
                                              <p:charRg st="599" end="63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483">
                                            <p:txEl>
                                              <p:charRg st="639" end="692"/>
                                            </p:txEl>
                                          </p:spTgt>
                                        </p:tgtEl>
                                        <p:attrNameLst>
                                          <p:attrName>style.visibility</p:attrName>
                                        </p:attrNameLst>
                                      </p:cBhvr>
                                      <p:to>
                                        <p:strVal val="visible"/>
                                      </p:to>
                                    </p:set>
                                    <p:anim calcmode="lin" valueType="num">
                                      <p:cBhvr additive="base">
                                        <p:cTn id="63" dur="500" fill="hold"/>
                                        <p:tgtEl>
                                          <p:spTgt spid="20483">
                                            <p:txEl>
                                              <p:charRg st="639" end="69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0483">
                                            <p:txEl>
                                              <p:charRg st="639" end="69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102221" tIns="51110" rIns="102221" bIns="51110" anchor="b" anchorCtr="0"/>
          <a:p>
            <a:r>
              <a:rPr lang="en-US" altLang="en-US" sz="3600" dirty="0"/>
              <a:t>4. Device Management or I/O Management</a:t>
            </a:r>
            <a:endParaRPr lang="en-US" altLang="en-US" sz="3600" dirty="0"/>
          </a:p>
        </p:txBody>
      </p:sp>
      <p:sp>
        <p:nvSpPr>
          <p:cNvPr id="21507" name="Content Placeholder 2"/>
          <p:cNvSpPr>
            <a:spLocks noGrp="1"/>
          </p:cNvSpPr>
          <p:nvPr>
            <p:ph idx="1"/>
          </p:nvPr>
        </p:nvSpPr>
        <p:spPr/>
        <p:txBody>
          <a:bodyPr vert="horz" wrap="square" lIns="102221" tIns="51110" rIns="102221" bIns="51110" anchor="t" anchorCtr="0"/>
          <a:p>
            <a:pPr algn="just"/>
            <a:r>
              <a:rPr lang="en-IN" altLang="x-none" sz="2000" i="1" dirty="0">
                <a:solidFill>
                  <a:srgbClr val="0070C0"/>
                </a:solidFill>
              </a:rPr>
              <a:t>Device controllers </a:t>
            </a:r>
            <a:r>
              <a:rPr lang="en-IN" altLang="x-none" sz="2000" i="1" dirty="0"/>
              <a:t>are components on the motherboard (or on expansion cards) that act as an interface between the CPU and the actual device.</a:t>
            </a:r>
            <a:endParaRPr lang="en-IN" altLang="x-none" sz="2000" i="1" dirty="0"/>
          </a:p>
          <a:p>
            <a:pPr algn="just"/>
            <a:r>
              <a:rPr lang="en-IN" altLang="x-none" sz="2000" i="1" dirty="0">
                <a:solidFill>
                  <a:srgbClr val="0070C0"/>
                </a:solidFill>
              </a:rPr>
              <a:t>Device drivers, </a:t>
            </a:r>
            <a:r>
              <a:rPr lang="en-IN" altLang="x-none" sz="2000" i="1" dirty="0"/>
              <a:t>which are the operating system software components that interact with the devices controllers.</a:t>
            </a:r>
            <a:endParaRPr lang="en-IN" altLang="x-none" sz="2000" i="1" dirty="0"/>
          </a:p>
          <a:p>
            <a:pPr algn="just"/>
            <a:r>
              <a:rPr lang="en-IN" altLang="x-none" sz="2000" dirty="0"/>
              <a:t>A special device (inside CPU) called the </a:t>
            </a:r>
            <a:r>
              <a:rPr lang="en-IN" altLang="x-none" sz="2000" dirty="0">
                <a:solidFill>
                  <a:srgbClr val="0070C0"/>
                </a:solidFill>
              </a:rPr>
              <a:t>Interrupt Controller </a:t>
            </a:r>
            <a:r>
              <a:rPr lang="en-IN" altLang="x-none" sz="2000" dirty="0"/>
              <a:t>handles the task of receiving interrupt requests and  prioritizes them to be forwarded to the processor. </a:t>
            </a:r>
            <a:endParaRPr lang="en-IN" altLang="x-none" sz="2000" dirty="0"/>
          </a:p>
          <a:p>
            <a:pPr algn="just"/>
            <a:r>
              <a:rPr lang="en-IN" altLang="x-none" sz="2000" dirty="0">
                <a:solidFill>
                  <a:srgbClr val="0070C0"/>
                </a:solidFill>
              </a:rPr>
              <a:t>Deadlocks</a:t>
            </a:r>
            <a:r>
              <a:rPr lang="en-IN" altLang="x-none" sz="2000" dirty="0"/>
              <a:t> can occur when two (or more) processes have control of different I/O resources that are needed by the other processes, and they are unwilling to give up control of the device.</a:t>
            </a:r>
            <a:endParaRPr lang="en-US" altLang="en-US" sz="2000" dirty="0"/>
          </a:p>
          <a:p>
            <a:pPr algn="just"/>
            <a:r>
              <a:rPr lang="en-US" altLang="en-US" sz="2000" dirty="0"/>
              <a:t>It performs the following activities for device management.</a:t>
            </a:r>
            <a:endParaRPr lang="en-US" altLang="en-US" sz="2000" dirty="0"/>
          </a:p>
          <a:p>
            <a:pPr lvl="1" algn="just">
              <a:buFont typeface="Wingdings" panose="05000000000000000000" pitchFamily="2" charset="2"/>
              <a:buChar char="Ø"/>
            </a:pPr>
            <a:r>
              <a:rPr lang="en-US" altLang="en-US" sz="2000" dirty="0"/>
              <a:t>Keeps tracks of all devices connected to system. </a:t>
            </a:r>
            <a:endParaRPr lang="en-US" altLang="en-US" sz="2000" dirty="0"/>
          </a:p>
          <a:p>
            <a:pPr lvl="1" algn="just">
              <a:buFont typeface="Wingdings" panose="05000000000000000000" pitchFamily="2" charset="2"/>
              <a:buChar char="Ø"/>
            </a:pPr>
            <a:r>
              <a:rPr lang="en-US" altLang="en-US" sz="2000" dirty="0"/>
              <a:t>Designates a program responsible for every device known as  Input/output controller. </a:t>
            </a:r>
            <a:endParaRPr lang="en-US" altLang="en-US" sz="2000" dirty="0"/>
          </a:p>
          <a:p>
            <a:pPr lvl="1" algn="just">
              <a:buFont typeface="Wingdings" panose="05000000000000000000" pitchFamily="2" charset="2"/>
              <a:buChar char="Ø"/>
            </a:pPr>
            <a:r>
              <a:rPr lang="en-US" altLang="en-US" sz="2000" dirty="0"/>
              <a:t>Decides which process gets access to a certain device and for how long.</a:t>
            </a:r>
            <a:endParaRPr lang="en-US" altLang="en-US" sz="2000" dirty="0"/>
          </a:p>
          <a:p>
            <a:pPr lvl="1" algn="just">
              <a:buFont typeface="Wingdings" panose="05000000000000000000" pitchFamily="2" charset="2"/>
              <a:buChar char="Ø"/>
            </a:pPr>
            <a:r>
              <a:rPr lang="en-US" altLang="en-US" sz="2000" dirty="0"/>
              <a:t>Allocates devices in an effective and efficient way. </a:t>
            </a:r>
            <a:endParaRPr lang="en-US" altLang="en-US" sz="2000" dirty="0"/>
          </a:p>
          <a:p>
            <a:pPr lvl="1" algn="just">
              <a:buFont typeface="Wingdings" panose="05000000000000000000" pitchFamily="2" charset="2"/>
              <a:buChar char="Ø"/>
            </a:pPr>
            <a:r>
              <a:rPr lang="en-US" altLang="en-US" sz="2000" dirty="0"/>
              <a:t>Deallocates devices when they are no longer required. </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charRg st="0" end="141"/>
                                            </p:txEl>
                                          </p:spTgt>
                                        </p:tgtEl>
                                        <p:attrNameLst>
                                          <p:attrName>style.visibility</p:attrName>
                                        </p:attrNameLst>
                                      </p:cBhvr>
                                      <p:to>
                                        <p:strVal val="visible"/>
                                      </p:to>
                                    </p:set>
                                    <p:anim calcmode="lin" valueType="num">
                                      <p:cBhvr additive="base">
                                        <p:cTn id="7" dur="500" fill="hold"/>
                                        <p:tgtEl>
                                          <p:spTgt spid="21507">
                                            <p:txEl>
                                              <p:charRg st="0" end="1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charRg st="0" end="1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charRg st="141" end="252"/>
                                            </p:txEl>
                                          </p:spTgt>
                                        </p:tgtEl>
                                        <p:attrNameLst>
                                          <p:attrName>style.visibility</p:attrName>
                                        </p:attrNameLst>
                                      </p:cBhvr>
                                      <p:to>
                                        <p:strVal val="visible"/>
                                      </p:to>
                                    </p:set>
                                    <p:anim calcmode="lin" valueType="num">
                                      <p:cBhvr additive="base">
                                        <p:cTn id="13" dur="500" fill="hold"/>
                                        <p:tgtEl>
                                          <p:spTgt spid="21507">
                                            <p:txEl>
                                              <p:charRg st="141" end="25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charRg st="141" end="25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charRg st="252" end="420"/>
                                            </p:txEl>
                                          </p:spTgt>
                                        </p:tgtEl>
                                        <p:attrNameLst>
                                          <p:attrName>style.visibility</p:attrName>
                                        </p:attrNameLst>
                                      </p:cBhvr>
                                      <p:to>
                                        <p:strVal val="visible"/>
                                      </p:to>
                                    </p:set>
                                    <p:anim calcmode="lin" valueType="num">
                                      <p:cBhvr additive="base">
                                        <p:cTn id="19" dur="500" fill="hold"/>
                                        <p:tgtEl>
                                          <p:spTgt spid="21507">
                                            <p:txEl>
                                              <p:charRg st="252" end="42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charRg st="252" end="42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charRg st="420" end="606"/>
                                            </p:txEl>
                                          </p:spTgt>
                                        </p:tgtEl>
                                        <p:attrNameLst>
                                          <p:attrName>style.visibility</p:attrName>
                                        </p:attrNameLst>
                                      </p:cBhvr>
                                      <p:to>
                                        <p:strVal val="visible"/>
                                      </p:to>
                                    </p:set>
                                    <p:anim calcmode="lin" valueType="num">
                                      <p:cBhvr additive="base">
                                        <p:cTn id="25" dur="500" fill="hold"/>
                                        <p:tgtEl>
                                          <p:spTgt spid="21507">
                                            <p:txEl>
                                              <p:charRg st="420" end="6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charRg st="420" end="60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7">
                                            <p:txEl>
                                              <p:charRg st="606" end="666"/>
                                            </p:txEl>
                                          </p:spTgt>
                                        </p:tgtEl>
                                        <p:attrNameLst>
                                          <p:attrName>style.visibility</p:attrName>
                                        </p:attrNameLst>
                                      </p:cBhvr>
                                      <p:to>
                                        <p:strVal val="visible"/>
                                      </p:to>
                                    </p:set>
                                    <p:anim calcmode="lin" valueType="num">
                                      <p:cBhvr additive="base">
                                        <p:cTn id="31" dur="500" fill="hold"/>
                                        <p:tgtEl>
                                          <p:spTgt spid="21507">
                                            <p:txEl>
                                              <p:charRg st="606" end="66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charRg st="606" end="66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507">
                                            <p:txEl>
                                              <p:charRg st="666" end="716"/>
                                            </p:txEl>
                                          </p:spTgt>
                                        </p:tgtEl>
                                        <p:attrNameLst>
                                          <p:attrName>style.visibility</p:attrName>
                                        </p:attrNameLst>
                                      </p:cBhvr>
                                      <p:to>
                                        <p:strVal val="visible"/>
                                      </p:to>
                                    </p:set>
                                    <p:anim calcmode="lin" valueType="num">
                                      <p:cBhvr additive="base">
                                        <p:cTn id="35" dur="500" fill="hold"/>
                                        <p:tgtEl>
                                          <p:spTgt spid="21507">
                                            <p:txEl>
                                              <p:charRg st="666" end="7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07">
                                            <p:txEl>
                                              <p:charRg st="666" end="71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07">
                                            <p:txEl>
                                              <p:charRg st="716" end="802"/>
                                            </p:txEl>
                                          </p:spTgt>
                                        </p:tgtEl>
                                        <p:attrNameLst>
                                          <p:attrName>style.visibility</p:attrName>
                                        </p:attrNameLst>
                                      </p:cBhvr>
                                      <p:to>
                                        <p:strVal val="visible"/>
                                      </p:to>
                                    </p:set>
                                    <p:anim calcmode="lin" valueType="num">
                                      <p:cBhvr additive="base">
                                        <p:cTn id="39" dur="500" fill="hold"/>
                                        <p:tgtEl>
                                          <p:spTgt spid="21507">
                                            <p:txEl>
                                              <p:charRg st="716" end="80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507">
                                            <p:txEl>
                                              <p:charRg st="716" end="80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507">
                                            <p:txEl>
                                              <p:charRg st="802" end="874"/>
                                            </p:txEl>
                                          </p:spTgt>
                                        </p:tgtEl>
                                        <p:attrNameLst>
                                          <p:attrName>style.visibility</p:attrName>
                                        </p:attrNameLst>
                                      </p:cBhvr>
                                      <p:to>
                                        <p:strVal val="visible"/>
                                      </p:to>
                                    </p:set>
                                    <p:anim calcmode="lin" valueType="num">
                                      <p:cBhvr additive="base">
                                        <p:cTn id="43" dur="500" fill="hold"/>
                                        <p:tgtEl>
                                          <p:spTgt spid="21507">
                                            <p:txEl>
                                              <p:charRg st="802" end="87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507">
                                            <p:txEl>
                                              <p:charRg st="802" end="87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07">
                                            <p:txEl>
                                              <p:charRg st="874" end="928"/>
                                            </p:txEl>
                                          </p:spTgt>
                                        </p:tgtEl>
                                        <p:attrNameLst>
                                          <p:attrName>style.visibility</p:attrName>
                                        </p:attrNameLst>
                                      </p:cBhvr>
                                      <p:to>
                                        <p:strVal val="visible"/>
                                      </p:to>
                                    </p:set>
                                    <p:anim calcmode="lin" valueType="num">
                                      <p:cBhvr additive="base">
                                        <p:cTn id="47" dur="500" fill="hold"/>
                                        <p:tgtEl>
                                          <p:spTgt spid="21507">
                                            <p:txEl>
                                              <p:charRg st="874" end="92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507">
                                            <p:txEl>
                                              <p:charRg st="874" end="92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507">
                                            <p:txEl>
                                              <p:charRg st="928" end="983"/>
                                            </p:txEl>
                                          </p:spTgt>
                                        </p:tgtEl>
                                        <p:attrNameLst>
                                          <p:attrName>style.visibility</p:attrName>
                                        </p:attrNameLst>
                                      </p:cBhvr>
                                      <p:to>
                                        <p:strVal val="visible"/>
                                      </p:to>
                                    </p:set>
                                    <p:anim calcmode="lin" valueType="num">
                                      <p:cBhvr additive="base">
                                        <p:cTn id="51" dur="500" fill="hold"/>
                                        <p:tgtEl>
                                          <p:spTgt spid="21507">
                                            <p:txEl>
                                              <p:charRg st="928" end="98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1507">
                                            <p:txEl>
                                              <p:charRg st="928" end="9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102221" tIns="51110" rIns="102221" bIns="51110" anchor="b" anchorCtr="0"/>
          <a:p>
            <a:r>
              <a:rPr lang="en-US" altLang="en-US" dirty="0"/>
              <a:t>Course Content:</a:t>
            </a:r>
            <a:endParaRPr lang="en-US" altLang="en-US" dirty="0"/>
          </a:p>
        </p:txBody>
      </p:sp>
      <p:sp>
        <p:nvSpPr>
          <p:cNvPr id="5123" name="Content Placeholder 2"/>
          <p:cNvSpPr>
            <a:spLocks noGrp="1"/>
          </p:cNvSpPr>
          <p:nvPr>
            <p:ph idx="1"/>
          </p:nvPr>
        </p:nvSpPr>
        <p:spPr/>
        <p:txBody>
          <a:bodyPr vert="horz" wrap="square" lIns="102221" tIns="51110" rIns="102221" bIns="51110" anchor="t" anchorCtr="0"/>
          <a:p>
            <a:r>
              <a:rPr lang="en-US" altLang="en-US" dirty="0"/>
              <a:t>What is an OS.</a:t>
            </a:r>
            <a:endParaRPr lang="en-US" altLang="en-US" dirty="0"/>
          </a:p>
          <a:p>
            <a:r>
              <a:rPr lang="en-US" altLang="en-US" dirty="0"/>
              <a:t>What are its key functions.</a:t>
            </a:r>
            <a:endParaRPr lang="en-US" altLang="en-US" dirty="0"/>
          </a:p>
          <a:p>
            <a:r>
              <a:rPr lang="en-US" altLang="en-US" dirty="0"/>
              <a:t>The evaluation of OS.</a:t>
            </a:r>
            <a:endParaRPr lang="en-US" altLang="en-US" dirty="0"/>
          </a:p>
          <a:p>
            <a:r>
              <a:rPr lang="en-US" altLang="en-US" dirty="0"/>
              <a:t>What are the popular types of OS. </a:t>
            </a:r>
            <a:endParaRPr lang="en-US" altLang="en-US" dirty="0"/>
          </a:p>
          <a:p>
            <a:r>
              <a:rPr lang="en-US" altLang="en-US" dirty="0"/>
              <a:t>Basics of UNIX and Windows.</a:t>
            </a:r>
            <a:endParaRPr lang="en-US" altLang="en-US" dirty="0"/>
          </a:p>
          <a:p>
            <a:r>
              <a:rPr lang="en-US" altLang="en-US" dirty="0"/>
              <a:t>Advantages of open source OS like Linux.</a:t>
            </a:r>
            <a:endParaRPr lang="en-US" altLang="en-US" dirty="0"/>
          </a:p>
          <a:p>
            <a:r>
              <a:rPr lang="en-US" altLang="en-US" dirty="0"/>
              <a:t>Networks OS.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charRg st="0" end="15"/>
                                            </p:txEl>
                                          </p:spTgt>
                                        </p:tgtEl>
                                        <p:attrNameLst>
                                          <p:attrName>style.visibility</p:attrName>
                                        </p:attrNameLst>
                                      </p:cBhvr>
                                      <p:to>
                                        <p:strVal val="visible"/>
                                      </p:to>
                                    </p:set>
                                    <p:anim calcmode="lin" valueType="num">
                                      <p:cBhvr additive="base">
                                        <p:cTn id="7" dur="500" fill="hold"/>
                                        <p:tgtEl>
                                          <p:spTgt spid="5123">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charRg st="15" end="43"/>
                                            </p:txEl>
                                          </p:spTgt>
                                        </p:tgtEl>
                                        <p:attrNameLst>
                                          <p:attrName>style.visibility</p:attrName>
                                        </p:attrNameLst>
                                      </p:cBhvr>
                                      <p:to>
                                        <p:strVal val="visible"/>
                                      </p:to>
                                    </p:set>
                                    <p:anim calcmode="lin" valueType="num">
                                      <p:cBhvr additive="base">
                                        <p:cTn id="13" dur="500" fill="hold"/>
                                        <p:tgtEl>
                                          <p:spTgt spid="5123">
                                            <p:txEl>
                                              <p:charRg st="15"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charRg st="15"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charRg st="43" end="65"/>
                                            </p:txEl>
                                          </p:spTgt>
                                        </p:tgtEl>
                                        <p:attrNameLst>
                                          <p:attrName>style.visibility</p:attrName>
                                        </p:attrNameLst>
                                      </p:cBhvr>
                                      <p:to>
                                        <p:strVal val="visible"/>
                                      </p:to>
                                    </p:set>
                                    <p:anim calcmode="lin" valueType="num">
                                      <p:cBhvr additive="base">
                                        <p:cTn id="19" dur="500" fill="hold"/>
                                        <p:tgtEl>
                                          <p:spTgt spid="5123">
                                            <p:txEl>
                                              <p:charRg st="43" end="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charRg st="43" end="6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charRg st="65" end="100"/>
                                            </p:txEl>
                                          </p:spTgt>
                                        </p:tgtEl>
                                        <p:attrNameLst>
                                          <p:attrName>style.visibility</p:attrName>
                                        </p:attrNameLst>
                                      </p:cBhvr>
                                      <p:to>
                                        <p:strVal val="visible"/>
                                      </p:to>
                                    </p:set>
                                    <p:anim calcmode="lin" valueType="num">
                                      <p:cBhvr additive="base">
                                        <p:cTn id="25" dur="500" fill="hold"/>
                                        <p:tgtEl>
                                          <p:spTgt spid="5123">
                                            <p:txEl>
                                              <p:charRg st="65" end="10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charRg st="65" end="10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charRg st="100" end="128"/>
                                            </p:txEl>
                                          </p:spTgt>
                                        </p:tgtEl>
                                        <p:attrNameLst>
                                          <p:attrName>style.visibility</p:attrName>
                                        </p:attrNameLst>
                                      </p:cBhvr>
                                      <p:to>
                                        <p:strVal val="visible"/>
                                      </p:to>
                                    </p:set>
                                    <p:anim calcmode="lin" valueType="num">
                                      <p:cBhvr additive="base">
                                        <p:cTn id="31" dur="500" fill="hold"/>
                                        <p:tgtEl>
                                          <p:spTgt spid="5123">
                                            <p:txEl>
                                              <p:charRg st="100" end="12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charRg st="100" end="12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charRg st="128" end="169"/>
                                            </p:txEl>
                                          </p:spTgt>
                                        </p:tgtEl>
                                        <p:attrNameLst>
                                          <p:attrName>style.visibility</p:attrName>
                                        </p:attrNameLst>
                                      </p:cBhvr>
                                      <p:to>
                                        <p:strVal val="visible"/>
                                      </p:to>
                                    </p:set>
                                    <p:anim calcmode="lin" valueType="num">
                                      <p:cBhvr additive="base">
                                        <p:cTn id="37" dur="500" fill="hold"/>
                                        <p:tgtEl>
                                          <p:spTgt spid="5123">
                                            <p:txEl>
                                              <p:charRg st="128" end="16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charRg st="128" end="16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3">
                                            <p:txEl>
                                              <p:charRg st="169" end="183"/>
                                            </p:txEl>
                                          </p:spTgt>
                                        </p:tgtEl>
                                        <p:attrNameLst>
                                          <p:attrName>style.visibility</p:attrName>
                                        </p:attrNameLst>
                                      </p:cBhvr>
                                      <p:to>
                                        <p:strVal val="visible"/>
                                      </p:to>
                                    </p:set>
                                    <p:anim calcmode="lin" valueType="num">
                                      <p:cBhvr additive="base">
                                        <p:cTn id="43" dur="500" fill="hold"/>
                                        <p:tgtEl>
                                          <p:spTgt spid="5123">
                                            <p:txEl>
                                              <p:charRg st="169" end="18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charRg st="169"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102221" tIns="51110" rIns="102221" bIns="51110" anchor="b" anchorCtr="0"/>
          <a:p>
            <a:r>
              <a:rPr lang="en-US" altLang="en-US" dirty="0"/>
              <a:t>5. Security &amp; Protection</a:t>
            </a:r>
            <a:endParaRPr lang="en-US" altLang="en-US" dirty="0"/>
          </a:p>
        </p:txBody>
      </p:sp>
      <p:sp>
        <p:nvSpPr>
          <p:cNvPr id="22531" name="Content Placeholder 2"/>
          <p:cNvSpPr>
            <a:spLocks noGrp="1"/>
          </p:cNvSpPr>
          <p:nvPr>
            <p:ph idx="1"/>
          </p:nvPr>
        </p:nvSpPr>
        <p:spPr/>
        <p:txBody>
          <a:bodyPr vert="horz" wrap="square" lIns="102221" tIns="51110" rIns="102221" bIns="51110" anchor="t" anchorCtr="0"/>
          <a:p>
            <a:pPr algn="just"/>
            <a:r>
              <a:rPr lang="en-US" altLang="en-US" dirty="0"/>
              <a:t>The operating system uses password protection to protect user data and similar other techniques.</a:t>
            </a:r>
            <a:endParaRPr lang="en-US" altLang="en-US" dirty="0"/>
          </a:p>
          <a:p>
            <a:pPr algn="just"/>
            <a:r>
              <a:rPr lang="en-US" altLang="en-US" dirty="0"/>
              <a:t>It also prevents unauthorized access to programs and user data by assigning access right permission to files and  directories.</a:t>
            </a:r>
            <a:endParaRPr lang="en-US" altLang="en-US" dirty="0"/>
          </a:p>
          <a:p>
            <a:pPr algn="just"/>
            <a:r>
              <a:rPr lang="en-IN" altLang="x-none" dirty="0"/>
              <a:t>The owners of information stored in a multiuser or networked computer system may want to control use of that information, concurrent processes should not interfere with each other.</a:t>
            </a:r>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charRg st="0" end="97"/>
                                            </p:txEl>
                                          </p:spTgt>
                                        </p:tgtEl>
                                        <p:attrNameLst>
                                          <p:attrName>style.visibility</p:attrName>
                                        </p:attrNameLst>
                                      </p:cBhvr>
                                      <p:to>
                                        <p:strVal val="visible"/>
                                      </p:to>
                                    </p:set>
                                    <p:anim calcmode="lin" valueType="num">
                                      <p:cBhvr additive="base">
                                        <p:cTn id="7" dur="500" fill="hold"/>
                                        <p:tgtEl>
                                          <p:spTgt spid="22531">
                                            <p:txEl>
                                              <p:charRg st="0" end="9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charRg st="0" end="9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charRg st="97" end="224"/>
                                            </p:txEl>
                                          </p:spTgt>
                                        </p:tgtEl>
                                        <p:attrNameLst>
                                          <p:attrName>style.visibility</p:attrName>
                                        </p:attrNameLst>
                                      </p:cBhvr>
                                      <p:to>
                                        <p:strVal val="visible"/>
                                      </p:to>
                                    </p:set>
                                    <p:anim calcmode="lin" valueType="num">
                                      <p:cBhvr additive="base">
                                        <p:cTn id="13" dur="500" fill="hold"/>
                                        <p:tgtEl>
                                          <p:spTgt spid="22531">
                                            <p:txEl>
                                              <p:charRg st="97" end="22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charRg st="97" end="22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charRg st="224" end="405"/>
                                            </p:txEl>
                                          </p:spTgt>
                                        </p:tgtEl>
                                        <p:attrNameLst>
                                          <p:attrName>style.visibility</p:attrName>
                                        </p:attrNameLst>
                                      </p:cBhvr>
                                      <p:to>
                                        <p:strVal val="visible"/>
                                      </p:to>
                                    </p:set>
                                    <p:anim calcmode="lin" valueType="num">
                                      <p:cBhvr additive="base">
                                        <p:cTn id="19" dur="500" fill="hold"/>
                                        <p:tgtEl>
                                          <p:spTgt spid="22531">
                                            <p:txEl>
                                              <p:charRg st="224" end="40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charRg st="224" end="4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102221" tIns="51110" rIns="102221" bIns="51110" anchor="b" anchorCtr="0"/>
          <a:p>
            <a:r>
              <a:rPr lang="en-US" altLang="en-US" dirty="0"/>
              <a:t>6. User Interface Mechanism</a:t>
            </a:r>
            <a:endParaRPr lang="en-US" altLang="en-US" dirty="0"/>
          </a:p>
        </p:txBody>
      </p:sp>
      <p:sp>
        <p:nvSpPr>
          <p:cNvPr id="23555" name="Content Placeholder 2"/>
          <p:cNvSpPr>
            <a:spLocks noGrp="1"/>
          </p:cNvSpPr>
          <p:nvPr>
            <p:ph idx="1"/>
          </p:nvPr>
        </p:nvSpPr>
        <p:spPr/>
        <p:txBody>
          <a:bodyPr vert="horz" wrap="square" lIns="102221" tIns="51110" rIns="102221" bIns="51110" anchor="t" anchorCtr="0"/>
          <a:p>
            <a:r>
              <a:rPr lang="en-US" altLang="en-US" dirty="0"/>
              <a:t>A </a:t>
            </a:r>
            <a:r>
              <a:rPr lang="en-US" altLang="en-US" b="1" dirty="0">
                <a:solidFill>
                  <a:srgbClr val="A52439"/>
                </a:solidFill>
              </a:rPr>
              <a:t>user interface </a:t>
            </a:r>
            <a:r>
              <a:rPr lang="en-US" altLang="en-US" dirty="0"/>
              <a:t>(</a:t>
            </a:r>
            <a:r>
              <a:rPr lang="en-US" altLang="en-US" b="1" dirty="0">
                <a:solidFill>
                  <a:srgbClr val="A52439"/>
                </a:solidFill>
              </a:rPr>
              <a:t>UI</a:t>
            </a:r>
            <a:r>
              <a:rPr lang="en-US" altLang="en-US" dirty="0"/>
              <a:t>)</a:t>
            </a:r>
            <a:r>
              <a:rPr lang="en-US" altLang="en-US" dirty="0">
                <a:solidFill>
                  <a:srgbClr val="67588E"/>
                </a:solidFill>
              </a:rPr>
              <a:t> </a:t>
            </a:r>
            <a:r>
              <a:rPr lang="en-US" altLang="en-US" dirty="0"/>
              <a:t>controls how you enter data and instructions and how information is displayed on the screen</a:t>
            </a:r>
            <a:endParaRPr lang="en-US" altLang="en-US" dirty="0"/>
          </a:p>
          <a:p>
            <a:r>
              <a:rPr lang="en-US" altLang="en-US" dirty="0"/>
              <a:t>There are two types of user interfaces </a:t>
            </a:r>
            <a:endParaRPr lang="en-US" altLang="en-US" dirty="0"/>
          </a:p>
          <a:p>
            <a:pPr marL="1085850" lvl="1" indent="-574675">
              <a:buFont typeface="Times New Roman" pitchFamily="18" charset="0"/>
              <a:buAutoNum type="arabicPeriod"/>
            </a:pPr>
            <a:r>
              <a:rPr lang="en-US" altLang="en-US" dirty="0"/>
              <a:t>Command Line Interface</a:t>
            </a:r>
            <a:endParaRPr lang="en-US" altLang="en-US" dirty="0"/>
          </a:p>
          <a:p>
            <a:pPr marL="1085850" lvl="1" indent="-574675">
              <a:buFont typeface="Times New Roman" pitchFamily="18" charset="0"/>
              <a:buAutoNum type="arabicPeriod"/>
            </a:pPr>
            <a:r>
              <a:rPr lang="en-US" altLang="en-US" dirty="0"/>
              <a:t>Graphical user Interface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charRg st="0" end="114"/>
                                            </p:txEl>
                                          </p:spTgt>
                                        </p:tgtEl>
                                        <p:attrNameLst>
                                          <p:attrName>style.visibility</p:attrName>
                                        </p:attrNameLst>
                                      </p:cBhvr>
                                      <p:to>
                                        <p:strVal val="visible"/>
                                      </p:to>
                                    </p:set>
                                    <p:anim calcmode="lin" valueType="num">
                                      <p:cBhvr additive="base">
                                        <p:cTn id="7" dur="500" fill="hold"/>
                                        <p:tgtEl>
                                          <p:spTgt spid="23555">
                                            <p:txEl>
                                              <p:charRg st="0" end="1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charRg st="0" end="1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charRg st="114" end="154"/>
                                            </p:txEl>
                                          </p:spTgt>
                                        </p:tgtEl>
                                        <p:attrNameLst>
                                          <p:attrName>style.visibility</p:attrName>
                                        </p:attrNameLst>
                                      </p:cBhvr>
                                      <p:to>
                                        <p:strVal val="visible"/>
                                      </p:to>
                                    </p:set>
                                    <p:anim calcmode="lin" valueType="num">
                                      <p:cBhvr additive="base">
                                        <p:cTn id="13" dur="500" fill="hold"/>
                                        <p:tgtEl>
                                          <p:spTgt spid="23555">
                                            <p:txEl>
                                              <p:charRg st="114" end="1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charRg st="114" end="154"/>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555">
                                            <p:txEl>
                                              <p:charRg st="154" end="177"/>
                                            </p:txEl>
                                          </p:spTgt>
                                        </p:tgtEl>
                                        <p:attrNameLst>
                                          <p:attrName>style.visibility</p:attrName>
                                        </p:attrNameLst>
                                      </p:cBhvr>
                                      <p:to>
                                        <p:strVal val="visible"/>
                                      </p:to>
                                    </p:set>
                                    <p:anim calcmode="lin" valueType="num">
                                      <p:cBhvr additive="base">
                                        <p:cTn id="17" dur="500" fill="hold"/>
                                        <p:tgtEl>
                                          <p:spTgt spid="23555">
                                            <p:txEl>
                                              <p:charRg st="154" end="1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charRg st="154" end="177"/>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555">
                                            <p:txEl>
                                              <p:charRg st="177" end="202"/>
                                            </p:txEl>
                                          </p:spTgt>
                                        </p:tgtEl>
                                        <p:attrNameLst>
                                          <p:attrName>style.visibility</p:attrName>
                                        </p:attrNameLst>
                                      </p:cBhvr>
                                      <p:to>
                                        <p:strVal val="visible"/>
                                      </p:to>
                                    </p:set>
                                    <p:anim calcmode="lin" valueType="num">
                                      <p:cBhvr additive="base">
                                        <p:cTn id="21" dur="500" fill="hold"/>
                                        <p:tgtEl>
                                          <p:spTgt spid="23555">
                                            <p:txEl>
                                              <p:charRg st="177" end="20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charRg st="177" end="2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102221" tIns="51110" rIns="102221" bIns="51110" anchor="b" anchorCtr="0"/>
          <a:p>
            <a:r>
              <a:rPr lang="en-US" altLang="en-US" dirty="0"/>
              <a:t>1. Command-line interface</a:t>
            </a:r>
            <a:endParaRPr lang="en-US" altLang="en-US" dirty="0"/>
          </a:p>
        </p:txBody>
      </p:sp>
      <p:sp>
        <p:nvSpPr>
          <p:cNvPr id="24579" name="Content Placeholder 2"/>
          <p:cNvSpPr>
            <a:spLocks noGrp="1"/>
          </p:cNvSpPr>
          <p:nvPr>
            <p:ph idx="1"/>
          </p:nvPr>
        </p:nvSpPr>
        <p:spPr/>
        <p:txBody>
          <a:bodyPr vert="horz" wrap="square" lIns="102221" tIns="51110" rIns="102221" bIns="51110" anchor="t" anchorCtr="0"/>
          <a:p>
            <a:r>
              <a:rPr lang="en-US" altLang="en-US" dirty="0"/>
              <a:t>In a command-line interface, a user types commands represented by short keywords or abbreviations or presses special keys on the keyboard to enter data and instructions</a:t>
            </a:r>
            <a:endParaRPr lang="en-US" altLang="en-US" dirty="0"/>
          </a:p>
          <a:p>
            <a:endParaRPr lang="en-US" altLang="en-US" dirty="0"/>
          </a:p>
        </p:txBody>
      </p:sp>
      <p:pic>
        <p:nvPicPr>
          <p:cNvPr id="5" name="Picture 4"/>
          <p:cNvPicPr>
            <a:picLocks noChangeAspect="1"/>
          </p:cNvPicPr>
          <p:nvPr/>
        </p:nvPicPr>
        <p:blipFill>
          <a:blip r:embed="rId1"/>
          <a:stretch>
            <a:fillRect/>
          </a:stretch>
        </p:blipFill>
        <p:spPr>
          <a:xfrm>
            <a:off x="3570288" y="3779838"/>
            <a:ext cx="5670550" cy="2921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charRg st="0" end="169"/>
                                            </p:txEl>
                                          </p:spTgt>
                                        </p:tgtEl>
                                        <p:attrNameLst>
                                          <p:attrName>style.visibility</p:attrName>
                                        </p:attrNameLst>
                                      </p:cBhvr>
                                      <p:to>
                                        <p:strVal val="visible"/>
                                      </p:to>
                                    </p:set>
                                    <p:anim calcmode="lin" valueType="num">
                                      <p:cBhvr additive="base">
                                        <p:cTn id="7" dur="500" fill="hold"/>
                                        <p:tgtEl>
                                          <p:spTgt spid="24579">
                                            <p:txEl>
                                              <p:charRg st="0" end="16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charRg st="0" end="16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102221" tIns="51110" rIns="102221" bIns="51110" anchor="b" anchorCtr="0"/>
          <a:p>
            <a:r>
              <a:rPr lang="en-US" altLang="en-US" dirty="0"/>
              <a:t>2. Graphical User Interface</a:t>
            </a:r>
            <a:endParaRPr lang="en-US" altLang="en-US" dirty="0"/>
          </a:p>
        </p:txBody>
      </p:sp>
      <p:sp>
        <p:nvSpPr>
          <p:cNvPr id="25603" name="Content Placeholder 2"/>
          <p:cNvSpPr>
            <a:spLocks noGrp="1"/>
          </p:cNvSpPr>
          <p:nvPr>
            <p:ph idx="1"/>
          </p:nvPr>
        </p:nvSpPr>
        <p:spPr/>
        <p:txBody>
          <a:bodyPr vert="horz" wrap="square" lIns="102221" tIns="51110" rIns="102221" bIns="51110" anchor="t" anchorCtr="0"/>
          <a:p>
            <a:r>
              <a:rPr lang="en-US" altLang="en-US" dirty="0"/>
              <a:t>With a graphical user interface (GUI), you interact with menus and visual images</a:t>
            </a:r>
            <a:endParaRPr lang="en-US" altLang="en-US" dirty="0"/>
          </a:p>
          <a:p>
            <a:endParaRPr lang="en-US" altLang="en-US" dirty="0"/>
          </a:p>
        </p:txBody>
      </p:sp>
      <p:pic>
        <p:nvPicPr>
          <p:cNvPr id="5" name="Content Placeholder 7"/>
          <p:cNvPicPr>
            <a:picLocks noChangeAspect="1"/>
          </p:cNvPicPr>
          <p:nvPr/>
        </p:nvPicPr>
        <p:blipFill>
          <a:blip r:embed="rId1"/>
          <a:stretch>
            <a:fillRect/>
          </a:stretch>
        </p:blipFill>
        <p:spPr>
          <a:xfrm>
            <a:off x="1936750" y="3032125"/>
            <a:ext cx="9836150" cy="3513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charRg st="0" end="81"/>
                                            </p:txEl>
                                          </p:spTgt>
                                        </p:tgtEl>
                                        <p:attrNameLst>
                                          <p:attrName>style.visibility</p:attrName>
                                        </p:attrNameLst>
                                      </p:cBhvr>
                                      <p:to>
                                        <p:strVal val="visible"/>
                                      </p:to>
                                    </p:set>
                                    <p:anim calcmode="lin" valueType="num">
                                      <p:cBhvr additive="base">
                                        <p:cTn id="7" dur="500" fill="hold"/>
                                        <p:tgtEl>
                                          <p:spTgt spid="25603">
                                            <p:txEl>
                                              <p:charRg st="0" end="8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charRg st="0" end="8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102221" tIns="51110" rIns="102221" bIns="51110" anchor="b" anchorCtr="0"/>
          <a:p>
            <a:r>
              <a:rPr lang="en-US" altLang="en-US" dirty="0"/>
              <a:t>History of Operating System</a:t>
            </a:r>
            <a:endParaRPr lang="en-US" altLang="en-US" dirty="0"/>
          </a:p>
        </p:txBody>
      </p:sp>
      <p:sp>
        <p:nvSpPr>
          <p:cNvPr id="26627" name="Content Placeholder 2"/>
          <p:cNvSpPr>
            <a:spLocks noGrp="1"/>
          </p:cNvSpPr>
          <p:nvPr>
            <p:ph idx="1"/>
          </p:nvPr>
        </p:nvSpPr>
        <p:spPr/>
        <p:txBody>
          <a:bodyPr vert="horz" wrap="square" lIns="102221" tIns="51110" rIns="102221" bIns="51110" anchor="t" anchorCtr="0"/>
          <a:p>
            <a:pPr>
              <a:buFont typeface="Wingdings" panose="05000000000000000000" pitchFamily="2" charset="2"/>
              <a:buChar char="v"/>
            </a:pPr>
            <a:r>
              <a:rPr lang="en-US" altLang="en-US" sz="2000" b="1" dirty="0">
                <a:solidFill>
                  <a:srgbClr val="00B0F0"/>
                </a:solidFill>
              </a:rPr>
              <a:t>The First Generation (1940's to early 1950's)</a:t>
            </a:r>
            <a:endParaRPr lang="en-US" altLang="en-US" sz="2000" b="1" dirty="0">
              <a:solidFill>
                <a:srgbClr val="00B0F0"/>
              </a:solidFill>
            </a:endParaRPr>
          </a:p>
          <a:p>
            <a:pPr lvl="1">
              <a:buFont typeface="Wingdings" panose="05000000000000000000" pitchFamily="2" charset="2"/>
              <a:buChar char="Ø"/>
            </a:pPr>
            <a:r>
              <a:rPr lang="en-US" altLang="en-US" sz="2000" dirty="0"/>
              <a:t>No Operating System</a:t>
            </a:r>
            <a:endParaRPr lang="en-US" altLang="en-US" sz="2000" dirty="0"/>
          </a:p>
          <a:p>
            <a:pPr lvl="1">
              <a:buFont typeface="Wingdings" panose="05000000000000000000" pitchFamily="2" charset="2"/>
              <a:buChar char="Ø"/>
            </a:pPr>
            <a:r>
              <a:rPr lang="en-US" altLang="en-US" sz="2000" dirty="0"/>
              <a:t>All programming was done in absolute machine language, often by wiring up plug-boards to control the machine’s basic functions.</a:t>
            </a:r>
            <a:endParaRPr lang="en-US" altLang="en-US" sz="2000" dirty="0"/>
          </a:p>
          <a:p>
            <a:pPr>
              <a:buFont typeface="Wingdings" panose="05000000000000000000" pitchFamily="2" charset="2"/>
              <a:buChar char="v"/>
            </a:pPr>
            <a:r>
              <a:rPr lang="en-US" altLang="en-US" sz="2000" b="1" dirty="0">
                <a:solidFill>
                  <a:srgbClr val="00B0F0"/>
                </a:solidFill>
              </a:rPr>
              <a:t>The Second Generation (1955-1965)</a:t>
            </a:r>
            <a:endParaRPr lang="en-US" altLang="en-US" sz="2000" b="1" dirty="0">
              <a:solidFill>
                <a:srgbClr val="00B0F0"/>
              </a:solidFill>
            </a:endParaRPr>
          </a:p>
          <a:p>
            <a:pPr lvl="1">
              <a:buFont typeface="Wingdings" panose="05000000000000000000" pitchFamily="2" charset="2"/>
              <a:buChar char="Ø"/>
            </a:pPr>
            <a:r>
              <a:rPr lang="en-US" altLang="en-US" sz="2000" dirty="0"/>
              <a:t>First operating system was introduced in the early 1950's.It was called GMOS </a:t>
            </a:r>
            <a:endParaRPr lang="en-US" altLang="en-US" sz="2000" dirty="0"/>
          </a:p>
          <a:p>
            <a:pPr lvl="1">
              <a:buFont typeface="Wingdings" panose="05000000000000000000" pitchFamily="2" charset="2"/>
              <a:buChar char="Ø"/>
            </a:pPr>
            <a:r>
              <a:rPr lang="en-US" altLang="en-US" sz="2000" dirty="0"/>
              <a:t>Created by General Motors for IBM's machine the 701.</a:t>
            </a:r>
            <a:endParaRPr lang="en-US" altLang="en-US" sz="2000" dirty="0"/>
          </a:p>
          <a:p>
            <a:pPr lvl="1">
              <a:buFont typeface="Wingdings" panose="05000000000000000000" pitchFamily="2" charset="2"/>
              <a:buChar char="Ø"/>
            </a:pPr>
            <a:r>
              <a:rPr lang="en-US" altLang="en-US" sz="2000" dirty="0"/>
              <a:t>Single-stream batch processing systems</a:t>
            </a:r>
            <a:endParaRPr lang="en-US" altLang="en-US" sz="2000" b="1" dirty="0">
              <a:solidFill>
                <a:srgbClr val="00B0F0"/>
              </a:solidFill>
            </a:endParaRPr>
          </a:p>
          <a:p>
            <a:pPr>
              <a:buFont typeface="Wingdings" panose="05000000000000000000" pitchFamily="2" charset="2"/>
              <a:buChar char="v"/>
            </a:pPr>
            <a:r>
              <a:rPr lang="en-US" altLang="en-US" sz="2000" b="1" dirty="0">
                <a:solidFill>
                  <a:srgbClr val="00B0F0"/>
                </a:solidFill>
              </a:rPr>
              <a:t>The Third Generation (1965-1980)</a:t>
            </a:r>
            <a:endParaRPr lang="en-US" altLang="en-US" sz="2000" b="1" dirty="0">
              <a:solidFill>
                <a:srgbClr val="00B0F0"/>
              </a:solidFill>
            </a:endParaRPr>
          </a:p>
          <a:p>
            <a:pPr lvl="1">
              <a:buFont typeface="Wingdings" panose="05000000000000000000" pitchFamily="2" charset="2"/>
              <a:buChar char="Ø"/>
            </a:pPr>
            <a:r>
              <a:rPr lang="en-US" altLang="en-US" sz="2000" dirty="0"/>
              <a:t>Introduction of multiprogramming</a:t>
            </a:r>
            <a:endParaRPr lang="en-US" altLang="en-US" sz="2000" dirty="0"/>
          </a:p>
          <a:p>
            <a:pPr lvl="1">
              <a:buFont typeface="Wingdings" panose="05000000000000000000" pitchFamily="2" charset="2"/>
              <a:buChar char="Ø"/>
            </a:pPr>
            <a:r>
              <a:rPr lang="en-US" altLang="en-US" sz="2000" dirty="0"/>
              <a:t>Development of Minicomputer</a:t>
            </a:r>
            <a:endParaRPr lang="en-US" altLang="en-US" sz="2000" dirty="0"/>
          </a:p>
          <a:p>
            <a:pPr>
              <a:buFont typeface="Wingdings" panose="05000000000000000000" pitchFamily="2" charset="2"/>
              <a:buChar char="v"/>
            </a:pPr>
            <a:r>
              <a:rPr lang="en-US" altLang="en-US" sz="2000" b="1" dirty="0">
                <a:solidFill>
                  <a:srgbClr val="00B0F0"/>
                </a:solidFill>
              </a:rPr>
              <a:t>The Fourth Generation (1980-Present Day)</a:t>
            </a:r>
            <a:endParaRPr lang="en-US" altLang="en-US" sz="2000" b="1" dirty="0">
              <a:solidFill>
                <a:srgbClr val="00B0F0"/>
              </a:solidFill>
            </a:endParaRPr>
          </a:p>
          <a:p>
            <a:pPr lvl="1">
              <a:buFont typeface="Wingdings" panose="05000000000000000000" pitchFamily="2" charset="2"/>
              <a:buChar char="Ø"/>
            </a:pPr>
            <a:r>
              <a:rPr lang="en-US" altLang="en-US" sz="2000" dirty="0"/>
              <a:t>Development of PCs</a:t>
            </a:r>
            <a:endParaRPr lang="en-US" altLang="en-US" sz="2000" dirty="0"/>
          </a:p>
          <a:p>
            <a:pPr lvl="1">
              <a:buFont typeface="Wingdings" panose="05000000000000000000" pitchFamily="2" charset="2"/>
              <a:buChar char="Ø"/>
            </a:pPr>
            <a:r>
              <a:rPr lang="en-US" altLang="en-US" sz="2000" dirty="0"/>
              <a:t>Birth of Windows/MaC OS</a:t>
            </a:r>
            <a:endParaRPr lang="en-US" altLang="en-US" sz="2000"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charRg st="0" end="46"/>
                                            </p:txEl>
                                          </p:spTgt>
                                        </p:tgtEl>
                                        <p:attrNameLst>
                                          <p:attrName>style.visibility</p:attrName>
                                        </p:attrNameLst>
                                      </p:cBhvr>
                                      <p:to>
                                        <p:strVal val="visible"/>
                                      </p:to>
                                    </p:set>
                                    <p:anim calcmode="lin" valueType="num">
                                      <p:cBhvr additive="base">
                                        <p:cTn id="7" dur="500" fill="hold"/>
                                        <p:tgtEl>
                                          <p:spTgt spid="26627">
                                            <p:txEl>
                                              <p:charRg st="0" end="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charRg st="0" end="4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627">
                                            <p:txEl>
                                              <p:charRg st="46" end="66"/>
                                            </p:txEl>
                                          </p:spTgt>
                                        </p:tgtEl>
                                        <p:attrNameLst>
                                          <p:attrName>style.visibility</p:attrName>
                                        </p:attrNameLst>
                                      </p:cBhvr>
                                      <p:to>
                                        <p:strVal val="visible"/>
                                      </p:to>
                                    </p:set>
                                    <p:anim calcmode="lin" valueType="num">
                                      <p:cBhvr additive="base">
                                        <p:cTn id="11" dur="500" fill="hold"/>
                                        <p:tgtEl>
                                          <p:spTgt spid="26627">
                                            <p:txEl>
                                              <p:charRg st="46" end="6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charRg st="46" end="6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627">
                                            <p:txEl>
                                              <p:charRg st="66" end="194"/>
                                            </p:txEl>
                                          </p:spTgt>
                                        </p:tgtEl>
                                        <p:attrNameLst>
                                          <p:attrName>style.visibility</p:attrName>
                                        </p:attrNameLst>
                                      </p:cBhvr>
                                      <p:to>
                                        <p:strVal val="visible"/>
                                      </p:to>
                                    </p:set>
                                    <p:anim calcmode="lin" valueType="num">
                                      <p:cBhvr additive="base">
                                        <p:cTn id="15" dur="500" fill="hold"/>
                                        <p:tgtEl>
                                          <p:spTgt spid="26627">
                                            <p:txEl>
                                              <p:charRg st="66" end="19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charRg st="66" end="19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627">
                                            <p:txEl>
                                              <p:charRg st="194" end="228"/>
                                            </p:txEl>
                                          </p:spTgt>
                                        </p:tgtEl>
                                        <p:attrNameLst>
                                          <p:attrName>style.visibility</p:attrName>
                                        </p:attrNameLst>
                                      </p:cBhvr>
                                      <p:to>
                                        <p:strVal val="visible"/>
                                      </p:to>
                                    </p:set>
                                    <p:anim calcmode="lin" valueType="num">
                                      <p:cBhvr additive="base">
                                        <p:cTn id="21" dur="500" fill="hold"/>
                                        <p:tgtEl>
                                          <p:spTgt spid="26627">
                                            <p:txEl>
                                              <p:charRg st="194" end="22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charRg st="194" end="228"/>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627">
                                            <p:txEl>
                                              <p:charRg st="228" end="306"/>
                                            </p:txEl>
                                          </p:spTgt>
                                        </p:tgtEl>
                                        <p:attrNameLst>
                                          <p:attrName>style.visibility</p:attrName>
                                        </p:attrNameLst>
                                      </p:cBhvr>
                                      <p:to>
                                        <p:strVal val="visible"/>
                                      </p:to>
                                    </p:set>
                                    <p:anim calcmode="lin" valueType="num">
                                      <p:cBhvr additive="base">
                                        <p:cTn id="25" dur="500" fill="hold"/>
                                        <p:tgtEl>
                                          <p:spTgt spid="26627">
                                            <p:txEl>
                                              <p:charRg st="228" end="3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charRg st="228" end="30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627">
                                            <p:txEl>
                                              <p:charRg st="306" end="359"/>
                                            </p:txEl>
                                          </p:spTgt>
                                        </p:tgtEl>
                                        <p:attrNameLst>
                                          <p:attrName>style.visibility</p:attrName>
                                        </p:attrNameLst>
                                      </p:cBhvr>
                                      <p:to>
                                        <p:strVal val="visible"/>
                                      </p:to>
                                    </p:set>
                                    <p:anim calcmode="lin" valueType="num">
                                      <p:cBhvr additive="base">
                                        <p:cTn id="29" dur="500" fill="hold"/>
                                        <p:tgtEl>
                                          <p:spTgt spid="26627">
                                            <p:txEl>
                                              <p:charRg st="306" end="35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7">
                                            <p:txEl>
                                              <p:charRg st="306" end="359"/>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6627">
                                            <p:txEl>
                                              <p:charRg st="359" end="398"/>
                                            </p:txEl>
                                          </p:spTgt>
                                        </p:tgtEl>
                                        <p:attrNameLst>
                                          <p:attrName>style.visibility</p:attrName>
                                        </p:attrNameLst>
                                      </p:cBhvr>
                                      <p:to>
                                        <p:strVal val="visible"/>
                                      </p:to>
                                    </p:set>
                                    <p:anim calcmode="lin" valueType="num">
                                      <p:cBhvr additive="base">
                                        <p:cTn id="33" dur="500" fill="hold"/>
                                        <p:tgtEl>
                                          <p:spTgt spid="26627">
                                            <p:txEl>
                                              <p:charRg st="359" end="39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627">
                                            <p:txEl>
                                              <p:charRg st="359" end="39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627">
                                            <p:txEl>
                                              <p:charRg st="398" end="431"/>
                                            </p:txEl>
                                          </p:spTgt>
                                        </p:tgtEl>
                                        <p:attrNameLst>
                                          <p:attrName>style.visibility</p:attrName>
                                        </p:attrNameLst>
                                      </p:cBhvr>
                                      <p:to>
                                        <p:strVal val="visible"/>
                                      </p:to>
                                    </p:set>
                                    <p:anim calcmode="lin" valueType="num">
                                      <p:cBhvr additive="base">
                                        <p:cTn id="39" dur="500" fill="hold"/>
                                        <p:tgtEl>
                                          <p:spTgt spid="26627">
                                            <p:txEl>
                                              <p:charRg st="398" end="43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7">
                                            <p:txEl>
                                              <p:charRg st="398" end="43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627">
                                            <p:txEl>
                                              <p:charRg st="431" end="464"/>
                                            </p:txEl>
                                          </p:spTgt>
                                        </p:tgtEl>
                                        <p:attrNameLst>
                                          <p:attrName>style.visibility</p:attrName>
                                        </p:attrNameLst>
                                      </p:cBhvr>
                                      <p:to>
                                        <p:strVal val="visible"/>
                                      </p:to>
                                    </p:set>
                                    <p:anim calcmode="lin" valueType="num">
                                      <p:cBhvr additive="base">
                                        <p:cTn id="43" dur="500" fill="hold"/>
                                        <p:tgtEl>
                                          <p:spTgt spid="26627">
                                            <p:txEl>
                                              <p:charRg st="431" end="46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charRg st="431" end="46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627">
                                            <p:txEl>
                                              <p:charRg st="464" end="492"/>
                                            </p:txEl>
                                          </p:spTgt>
                                        </p:tgtEl>
                                        <p:attrNameLst>
                                          <p:attrName>style.visibility</p:attrName>
                                        </p:attrNameLst>
                                      </p:cBhvr>
                                      <p:to>
                                        <p:strVal val="visible"/>
                                      </p:to>
                                    </p:set>
                                    <p:anim calcmode="lin" valueType="num">
                                      <p:cBhvr additive="base">
                                        <p:cTn id="47" dur="500" fill="hold"/>
                                        <p:tgtEl>
                                          <p:spTgt spid="26627">
                                            <p:txEl>
                                              <p:charRg st="464" end="49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627">
                                            <p:txEl>
                                              <p:charRg st="464" end="49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627">
                                            <p:txEl>
                                              <p:charRg st="492" end="533"/>
                                            </p:txEl>
                                          </p:spTgt>
                                        </p:tgtEl>
                                        <p:attrNameLst>
                                          <p:attrName>style.visibility</p:attrName>
                                        </p:attrNameLst>
                                      </p:cBhvr>
                                      <p:to>
                                        <p:strVal val="visible"/>
                                      </p:to>
                                    </p:set>
                                    <p:anim calcmode="lin" valueType="num">
                                      <p:cBhvr additive="base">
                                        <p:cTn id="53" dur="500" fill="hold"/>
                                        <p:tgtEl>
                                          <p:spTgt spid="26627">
                                            <p:txEl>
                                              <p:charRg st="492" end="53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6627">
                                            <p:txEl>
                                              <p:charRg st="492" end="53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627">
                                            <p:txEl>
                                              <p:charRg st="533" end="552"/>
                                            </p:txEl>
                                          </p:spTgt>
                                        </p:tgtEl>
                                        <p:attrNameLst>
                                          <p:attrName>style.visibility</p:attrName>
                                        </p:attrNameLst>
                                      </p:cBhvr>
                                      <p:to>
                                        <p:strVal val="visible"/>
                                      </p:to>
                                    </p:set>
                                    <p:anim calcmode="lin" valueType="num">
                                      <p:cBhvr additive="base">
                                        <p:cTn id="57" dur="500" fill="hold"/>
                                        <p:tgtEl>
                                          <p:spTgt spid="26627">
                                            <p:txEl>
                                              <p:charRg st="533" end="55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6627">
                                            <p:txEl>
                                              <p:charRg st="533" end="55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627">
                                            <p:txEl>
                                              <p:charRg st="552" end="576"/>
                                            </p:txEl>
                                          </p:spTgt>
                                        </p:tgtEl>
                                        <p:attrNameLst>
                                          <p:attrName>style.visibility</p:attrName>
                                        </p:attrNameLst>
                                      </p:cBhvr>
                                      <p:to>
                                        <p:strVal val="visible"/>
                                      </p:to>
                                    </p:set>
                                    <p:anim calcmode="lin" valueType="num">
                                      <p:cBhvr additive="base">
                                        <p:cTn id="61" dur="500" fill="hold"/>
                                        <p:tgtEl>
                                          <p:spTgt spid="26627">
                                            <p:txEl>
                                              <p:charRg st="552" end="57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627">
                                            <p:txEl>
                                              <p:charRg st="552" end="5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102221" tIns="51110" rIns="102221" bIns="51110" anchor="b" anchorCtr="0"/>
          <a:p>
            <a:r>
              <a:rPr lang="en-US" altLang="en-US" dirty="0"/>
              <a:t>Types of Operating Systems</a:t>
            </a:r>
            <a:endParaRPr lang="en-US" altLang="en-US" dirty="0"/>
          </a:p>
        </p:txBody>
      </p:sp>
      <p:sp>
        <p:nvSpPr>
          <p:cNvPr id="27651" name="Content Placeholder 2"/>
          <p:cNvSpPr>
            <a:spLocks noGrp="1"/>
          </p:cNvSpPr>
          <p:nvPr>
            <p:ph idx="1"/>
          </p:nvPr>
        </p:nvSpPr>
        <p:spPr/>
        <p:txBody>
          <a:bodyPr vert="horz" wrap="square" lIns="102221" tIns="51110" rIns="102221" bIns="51110" anchor="t" anchorCtr="0"/>
          <a:p>
            <a:pPr marL="742950" indent="-742950">
              <a:buFont typeface="Times New Roman" pitchFamily="18" charset="0"/>
              <a:buAutoNum type="arabicPeriod"/>
            </a:pPr>
            <a:r>
              <a:rPr lang="en-US" altLang="en-US" dirty="0"/>
              <a:t>Batch Operating System</a:t>
            </a:r>
            <a:endParaRPr lang="en-US" altLang="en-US" dirty="0"/>
          </a:p>
          <a:p>
            <a:pPr marL="742950" indent="-742950">
              <a:buFont typeface="Times New Roman" pitchFamily="18" charset="0"/>
              <a:buAutoNum type="arabicPeriod"/>
            </a:pPr>
            <a:r>
              <a:rPr lang="en-US" altLang="en-US" dirty="0"/>
              <a:t>Multiprogramming Operating System</a:t>
            </a:r>
            <a:endParaRPr lang="en-US" altLang="en-US" dirty="0"/>
          </a:p>
          <a:p>
            <a:pPr marL="742950" indent="-742950">
              <a:buFont typeface="Times New Roman" pitchFamily="18" charset="0"/>
              <a:buAutoNum type="arabicPeriod"/>
            </a:pPr>
            <a:r>
              <a:rPr lang="en-US" altLang="en-US" dirty="0"/>
              <a:t>Time-Sharing OS</a:t>
            </a:r>
            <a:endParaRPr lang="en-US" altLang="en-US" dirty="0"/>
          </a:p>
          <a:p>
            <a:pPr marL="742950" indent="-742950">
              <a:buFont typeface="Times New Roman" pitchFamily="18" charset="0"/>
              <a:buAutoNum type="arabicPeriod"/>
            </a:pPr>
            <a:r>
              <a:rPr lang="en-US" altLang="en-US" dirty="0"/>
              <a:t>Multiprocessing OS</a:t>
            </a:r>
            <a:endParaRPr lang="en-US" altLang="en-US" dirty="0"/>
          </a:p>
          <a:p>
            <a:pPr marL="742950" indent="-742950">
              <a:buFont typeface="Times New Roman" pitchFamily="18" charset="0"/>
              <a:buAutoNum type="arabicPeriod"/>
            </a:pPr>
            <a:r>
              <a:rPr lang="en-US" altLang="en-US" dirty="0"/>
              <a:t>Distributed OS</a:t>
            </a:r>
            <a:endParaRPr lang="en-US" altLang="en-US" dirty="0"/>
          </a:p>
          <a:p>
            <a:pPr marL="742950" indent="-742950">
              <a:buFont typeface="Times New Roman" pitchFamily="18" charset="0"/>
              <a:buAutoNum type="arabicPeriod"/>
            </a:pPr>
            <a:r>
              <a:rPr lang="en-US" altLang="en-US" dirty="0"/>
              <a:t>Network OS</a:t>
            </a:r>
            <a:endParaRPr lang="en-US" altLang="en-US" dirty="0"/>
          </a:p>
          <a:p>
            <a:pPr marL="742950" indent="-742950">
              <a:buFont typeface="Times New Roman" pitchFamily="18" charset="0"/>
              <a:buAutoNum type="arabicPeriod"/>
            </a:pPr>
            <a:r>
              <a:rPr lang="en-US" altLang="en-US" dirty="0"/>
              <a:t>Real Time OS</a:t>
            </a:r>
            <a:endParaRPr lang="en-US" altLang="en-US" dirty="0"/>
          </a:p>
          <a:p>
            <a:pPr marL="742950" indent="-742950">
              <a:buFont typeface="Times New Roman" pitchFamily="18" charset="0"/>
              <a:buAutoNum type="arabicPeriod"/>
            </a:pPr>
            <a:r>
              <a:rPr lang="en-US" altLang="en-US" dirty="0"/>
              <a:t>Embedded OS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charRg st="0" end="23"/>
                                            </p:txEl>
                                          </p:spTgt>
                                        </p:tgtEl>
                                        <p:attrNameLst>
                                          <p:attrName>style.visibility</p:attrName>
                                        </p:attrNameLst>
                                      </p:cBhvr>
                                      <p:to>
                                        <p:strVal val="visible"/>
                                      </p:to>
                                    </p:set>
                                    <p:anim calcmode="lin" valueType="num">
                                      <p:cBhvr additive="base">
                                        <p:cTn id="7" dur="500" fill="hold"/>
                                        <p:tgtEl>
                                          <p:spTgt spid="27651">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charRg st="23" end="57"/>
                                            </p:txEl>
                                          </p:spTgt>
                                        </p:tgtEl>
                                        <p:attrNameLst>
                                          <p:attrName>style.visibility</p:attrName>
                                        </p:attrNameLst>
                                      </p:cBhvr>
                                      <p:to>
                                        <p:strVal val="visible"/>
                                      </p:to>
                                    </p:set>
                                    <p:anim calcmode="lin" valueType="num">
                                      <p:cBhvr additive="base">
                                        <p:cTn id="13" dur="500" fill="hold"/>
                                        <p:tgtEl>
                                          <p:spTgt spid="27651">
                                            <p:txEl>
                                              <p:charRg st="23" end="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charRg st="23" end="5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charRg st="57" end="73"/>
                                            </p:txEl>
                                          </p:spTgt>
                                        </p:tgtEl>
                                        <p:attrNameLst>
                                          <p:attrName>style.visibility</p:attrName>
                                        </p:attrNameLst>
                                      </p:cBhvr>
                                      <p:to>
                                        <p:strVal val="visible"/>
                                      </p:to>
                                    </p:set>
                                    <p:anim calcmode="lin" valueType="num">
                                      <p:cBhvr additive="base">
                                        <p:cTn id="19" dur="500" fill="hold"/>
                                        <p:tgtEl>
                                          <p:spTgt spid="27651">
                                            <p:txEl>
                                              <p:charRg st="57" end="7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57" end="7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charRg st="73" end="92"/>
                                            </p:txEl>
                                          </p:spTgt>
                                        </p:tgtEl>
                                        <p:attrNameLst>
                                          <p:attrName>style.visibility</p:attrName>
                                        </p:attrNameLst>
                                      </p:cBhvr>
                                      <p:to>
                                        <p:strVal val="visible"/>
                                      </p:to>
                                    </p:set>
                                    <p:anim calcmode="lin" valueType="num">
                                      <p:cBhvr additive="base">
                                        <p:cTn id="25" dur="500" fill="hold"/>
                                        <p:tgtEl>
                                          <p:spTgt spid="27651">
                                            <p:txEl>
                                              <p:charRg st="73"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charRg st="73" end="9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1">
                                            <p:txEl>
                                              <p:charRg st="92" end="107"/>
                                            </p:txEl>
                                          </p:spTgt>
                                        </p:tgtEl>
                                        <p:attrNameLst>
                                          <p:attrName>style.visibility</p:attrName>
                                        </p:attrNameLst>
                                      </p:cBhvr>
                                      <p:to>
                                        <p:strVal val="visible"/>
                                      </p:to>
                                    </p:set>
                                    <p:anim calcmode="lin" valueType="num">
                                      <p:cBhvr additive="base">
                                        <p:cTn id="31" dur="500" fill="hold"/>
                                        <p:tgtEl>
                                          <p:spTgt spid="27651">
                                            <p:txEl>
                                              <p:charRg st="92" end="10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charRg st="92" end="10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51">
                                            <p:txEl>
                                              <p:charRg st="107" end="118"/>
                                            </p:txEl>
                                          </p:spTgt>
                                        </p:tgtEl>
                                        <p:attrNameLst>
                                          <p:attrName>style.visibility</p:attrName>
                                        </p:attrNameLst>
                                      </p:cBhvr>
                                      <p:to>
                                        <p:strVal val="visible"/>
                                      </p:to>
                                    </p:set>
                                    <p:anim calcmode="lin" valueType="num">
                                      <p:cBhvr additive="base">
                                        <p:cTn id="37" dur="500" fill="hold"/>
                                        <p:tgtEl>
                                          <p:spTgt spid="27651">
                                            <p:txEl>
                                              <p:charRg st="107" end="11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charRg st="107" end="11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51">
                                            <p:txEl>
                                              <p:charRg st="118" end="131"/>
                                            </p:txEl>
                                          </p:spTgt>
                                        </p:tgtEl>
                                        <p:attrNameLst>
                                          <p:attrName>style.visibility</p:attrName>
                                        </p:attrNameLst>
                                      </p:cBhvr>
                                      <p:to>
                                        <p:strVal val="visible"/>
                                      </p:to>
                                    </p:set>
                                    <p:anim calcmode="lin" valueType="num">
                                      <p:cBhvr additive="base">
                                        <p:cTn id="43" dur="500" fill="hold"/>
                                        <p:tgtEl>
                                          <p:spTgt spid="27651">
                                            <p:txEl>
                                              <p:charRg st="118" end="13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charRg st="118" end="13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651">
                                            <p:txEl>
                                              <p:charRg st="131" end="144"/>
                                            </p:txEl>
                                          </p:spTgt>
                                        </p:tgtEl>
                                        <p:attrNameLst>
                                          <p:attrName>style.visibility</p:attrName>
                                        </p:attrNameLst>
                                      </p:cBhvr>
                                      <p:to>
                                        <p:strVal val="visible"/>
                                      </p:to>
                                    </p:set>
                                    <p:anim calcmode="lin" valueType="num">
                                      <p:cBhvr additive="base">
                                        <p:cTn id="49" dur="500" fill="hold"/>
                                        <p:tgtEl>
                                          <p:spTgt spid="27651">
                                            <p:txEl>
                                              <p:charRg st="131" end="14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charRg st="131"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102221" tIns="51110" rIns="102221" bIns="51110" anchor="b" anchorCtr="0"/>
          <a:p>
            <a:r>
              <a:rPr lang="en-US" altLang="en-US" b="1" dirty="0"/>
              <a:t>1. Batch Operating System </a:t>
            </a:r>
            <a:endParaRPr lang="en-US" altLang="en-US" dirty="0"/>
          </a:p>
        </p:txBody>
      </p:sp>
      <p:sp>
        <p:nvSpPr>
          <p:cNvPr id="28675" name="Content Placeholder 2"/>
          <p:cNvSpPr>
            <a:spLocks noGrp="1"/>
          </p:cNvSpPr>
          <p:nvPr>
            <p:ph idx="1"/>
          </p:nvPr>
        </p:nvSpPr>
        <p:spPr/>
        <p:txBody>
          <a:bodyPr vert="horz" wrap="square" lIns="102221" tIns="51110" rIns="102221" bIns="51110" anchor="t" anchorCtr="0"/>
          <a:p>
            <a:r>
              <a:rPr lang="en-US" altLang="en-US" sz="2200" dirty="0"/>
              <a:t>The users of this type of operating system does not interact with the computer directly. </a:t>
            </a:r>
            <a:endParaRPr lang="en-US" altLang="en-US" sz="2200" dirty="0"/>
          </a:p>
          <a:p>
            <a:r>
              <a:rPr lang="en-IN" altLang="x-none" sz="2400" dirty="0"/>
              <a:t>Each user prepares his job on an off-line device like punch cards and submits it to the computer operator</a:t>
            </a:r>
            <a:endParaRPr lang="en-US" altLang="en-US" sz="2200" dirty="0"/>
          </a:p>
          <a:p>
            <a:r>
              <a:rPr lang="en-US" altLang="en-US" sz="2200" dirty="0"/>
              <a:t>There is an operator which takes similar jobs having the same requirement and group them into batches. </a:t>
            </a:r>
            <a:endParaRPr lang="en-US" altLang="en-US" dirty="0"/>
          </a:p>
          <a:p>
            <a:pPr>
              <a:buNone/>
            </a:pPr>
            <a:endParaRPr lang="en-US" altLang="en-US" dirty="0"/>
          </a:p>
        </p:txBody>
      </p:sp>
      <p:pic>
        <p:nvPicPr>
          <p:cNvPr id="28676" name="Picture 5"/>
          <p:cNvPicPr>
            <a:picLocks noChangeAspect="1"/>
          </p:cNvPicPr>
          <p:nvPr/>
        </p:nvPicPr>
        <p:blipFill>
          <a:blip r:embed="rId1"/>
          <a:stretch>
            <a:fillRect/>
          </a:stretch>
        </p:blipFill>
        <p:spPr>
          <a:xfrm>
            <a:off x="1398588" y="3511550"/>
            <a:ext cx="9804400" cy="31289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charRg st="0" end="90"/>
                                            </p:txEl>
                                          </p:spTgt>
                                        </p:tgtEl>
                                        <p:attrNameLst>
                                          <p:attrName>style.visibility</p:attrName>
                                        </p:attrNameLst>
                                      </p:cBhvr>
                                      <p:to>
                                        <p:strVal val="visible"/>
                                      </p:to>
                                    </p:set>
                                    <p:anim calcmode="lin" valueType="num">
                                      <p:cBhvr additive="base">
                                        <p:cTn id="7" dur="500" fill="hold"/>
                                        <p:tgtEl>
                                          <p:spTgt spid="28675">
                                            <p:txEl>
                                              <p:charRg st="0" end="9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charRg st="0" end="9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charRg st="90" end="196"/>
                                            </p:txEl>
                                          </p:spTgt>
                                        </p:tgtEl>
                                        <p:attrNameLst>
                                          <p:attrName>style.visibility</p:attrName>
                                        </p:attrNameLst>
                                      </p:cBhvr>
                                      <p:to>
                                        <p:strVal val="visible"/>
                                      </p:to>
                                    </p:set>
                                    <p:anim calcmode="lin" valueType="num">
                                      <p:cBhvr additive="base">
                                        <p:cTn id="13" dur="500" fill="hold"/>
                                        <p:tgtEl>
                                          <p:spTgt spid="28675">
                                            <p:txEl>
                                              <p:charRg st="90" end="1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charRg st="90" end="1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charRg st="196" end="300"/>
                                            </p:txEl>
                                          </p:spTgt>
                                        </p:tgtEl>
                                        <p:attrNameLst>
                                          <p:attrName>style.visibility</p:attrName>
                                        </p:attrNameLst>
                                      </p:cBhvr>
                                      <p:to>
                                        <p:strVal val="visible"/>
                                      </p:to>
                                    </p:set>
                                    <p:anim calcmode="lin" valueType="num">
                                      <p:cBhvr additive="base">
                                        <p:cTn id="19" dur="500" fill="hold"/>
                                        <p:tgtEl>
                                          <p:spTgt spid="28675">
                                            <p:txEl>
                                              <p:charRg st="196" end="30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196" end="30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6"/>
                                        </p:tgtEl>
                                        <p:attrNameLst>
                                          <p:attrName>style.visibility</p:attrName>
                                        </p:attrNameLst>
                                      </p:cBhvr>
                                      <p:to>
                                        <p:strVal val="visible"/>
                                      </p:to>
                                    </p:set>
                                    <p:anim calcmode="lin" valueType="num">
                                      <p:cBhvr additive="base">
                                        <p:cTn id="25" dur="500" fill="hold"/>
                                        <p:tgtEl>
                                          <p:spTgt spid="28676"/>
                                        </p:tgtEl>
                                        <p:attrNameLst>
                                          <p:attrName>ppt_x</p:attrName>
                                        </p:attrNameLst>
                                      </p:cBhvr>
                                      <p:tavLst>
                                        <p:tav tm="0">
                                          <p:val>
                                            <p:strVal val="#ppt_x"/>
                                          </p:val>
                                        </p:tav>
                                        <p:tav tm="100000">
                                          <p:val>
                                            <p:strVal val="#ppt_x"/>
                                          </p:val>
                                        </p:tav>
                                      </p:tavLst>
                                    </p:anim>
                                    <p:anim calcmode="lin" valueType="num">
                                      <p:cBhvr additive="base">
                                        <p:cTn id="26"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1409700" y="835025"/>
            <a:ext cx="11422063" cy="560388"/>
          </a:xfrm>
        </p:spPr>
        <p:txBody>
          <a:bodyPr vert="horz" wrap="square" lIns="102221" tIns="51110" rIns="102221" bIns="51110" anchor="b" anchorCtr="0"/>
          <a:p>
            <a:r>
              <a:rPr lang="en-US" altLang="en-US" dirty="0"/>
              <a:t>1. Batch Operating System </a:t>
            </a:r>
            <a:r>
              <a:rPr lang="en-US" altLang="en-US" sz="2000" dirty="0"/>
              <a:t>cont..</a:t>
            </a:r>
            <a:endParaRPr lang="en-US" altLang="en-US" sz="2000" dirty="0"/>
          </a:p>
        </p:txBody>
      </p:sp>
      <p:sp>
        <p:nvSpPr>
          <p:cNvPr id="3" name="Content Placeholder 2"/>
          <p:cNvSpPr>
            <a:spLocks noGrp="1"/>
          </p:cNvSpPr>
          <p:nvPr>
            <p:ph idx="1"/>
          </p:nvPr>
        </p:nvSpPr>
        <p:spPr/>
        <p:txBody>
          <a:bodyPr vert="horz" wrap="square" lIns="102221" tIns="51110" rIns="102221" bIns="5111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Advantages of Batch Operating System:</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Processors of the batch systems know how long the job would be when it is in queue</a:t>
            </a:r>
            <a:endParaRPr kumimoji="0" lang="en-US" sz="2200" b="0" i="0" u="none" strike="noStrike" kern="0" cap="none" spc="0" normalizeH="0" baseline="0" noProof="0" dirty="0" smtClean="0">
              <a:ln>
                <a:noFill/>
              </a:ln>
              <a:solidFill>
                <a:schemeClr val="tx1"/>
              </a:solidFill>
              <a:effectLst/>
              <a:uLnTx/>
              <a:uFillTx/>
              <a:latin typeface="+mn-lt"/>
            </a:endParaRPr>
          </a:p>
          <a:p>
            <a:pPr marL="830580" marR="0" lvl="1"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Multiple users can share the batch systems</a:t>
            </a:r>
            <a:endParaRPr kumimoji="0" lang="en-US" sz="2200" b="0" i="0" u="none" strike="noStrike" kern="0" cap="none" spc="0" normalizeH="0" baseline="0" noProof="0" dirty="0" smtClean="0">
              <a:ln>
                <a:noFill/>
              </a:ln>
              <a:solidFill>
                <a:schemeClr val="tx1"/>
              </a:solidFill>
              <a:effectLst/>
              <a:uLnTx/>
              <a:uFillTx/>
              <a:latin typeface="+mn-lt"/>
            </a:endParaRPr>
          </a:p>
          <a:p>
            <a:pPr marL="830580" marR="0" lvl="1"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The idle time for the batch system is very less</a:t>
            </a:r>
            <a:endParaRPr kumimoji="0" lang="en-US" sz="2200" b="0" i="0" u="none" strike="noStrike" kern="0" cap="none" spc="0" normalizeH="0" baseline="0" noProof="0" dirty="0" smtClean="0">
              <a:ln>
                <a:noFill/>
              </a:ln>
              <a:solidFill>
                <a:schemeClr val="tx1"/>
              </a:solidFill>
              <a:effectLst/>
              <a:uLnTx/>
              <a:uFillTx/>
              <a:latin typeface="+mn-lt"/>
            </a:endParaRPr>
          </a:p>
          <a:p>
            <a:pPr marL="830580" marR="0" lvl="1"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It is easy to manage large work repeatedly in batch systems</a:t>
            </a:r>
            <a:endParaRPr kumimoji="0" lang="en-US" sz="2200" b="0" i="0" u="none" strike="noStrike" kern="0" cap="none" spc="0" normalizeH="0" baseline="0" noProof="0" dirty="0" smtClean="0">
              <a:ln>
                <a:noFill/>
              </a:ln>
              <a:solidFill>
                <a:schemeClr val="tx1"/>
              </a:solidFill>
              <a:effectLst/>
              <a:uLnTx/>
              <a:uFillTx/>
              <a:latin typeface="+mn-lt"/>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Disadvantages of Batch Operating System:</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The computer operators should be well known with batch systems</a:t>
            </a:r>
            <a:endParaRPr kumimoji="0" lang="en-US" sz="2200" b="0" i="0" u="none" strike="noStrike" kern="0" cap="none" spc="0" normalizeH="0" baseline="0" noProof="0" dirty="0" smtClean="0">
              <a:ln>
                <a:noFill/>
              </a:ln>
              <a:solidFill>
                <a:schemeClr val="tx1"/>
              </a:solidFill>
              <a:effectLst/>
              <a:uLnTx/>
              <a:uFillTx/>
              <a:latin typeface="+mn-lt"/>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Batch systems are hard to debug</a:t>
            </a:r>
            <a:endParaRPr kumimoji="0" lang="en-US" sz="2200" b="0" i="0" u="none" strike="noStrike" kern="0" cap="none" spc="0" normalizeH="0" baseline="0" noProof="0" dirty="0" smtClean="0">
              <a:ln>
                <a:noFill/>
              </a:ln>
              <a:solidFill>
                <a:schemeClr val="tx1"/>
              </a:solidFill>
              <a:effectLst/>
              <a:uLnTx/>
              <a:uFillTx/>
              <a:latin typeface="+mn-lt"/>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It is sometimes costly</a:t>
            </a:r>
            <a:endParaRPr kumimoji="0" lang="en-US" sz="2200" b="0" i="0" u="none" strike="noStrike" kern="0" cap="none" spc="0" normalizeH="0" baseline="0" noProof="0" dirty="0" smtClean="0">
              <a:ln>
                <a:noFill/>
              </a:ln>
              <a:solidFill>
                <a:schemeClr val="tx1"/>
              </a:solidFill>
              <a:effectLst/>
              <a:uLnTx/>
              <a:uFillTx/>
              <a:latin typeface="+mn-lt"/>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rPr>
              <a:t>The other jobs will have to wait for an unknown time if any job fails</a:t>
            </a:r>
            <a:endParaRPr kumimoji="0" lang="en-US" sz="2200" b="0" i="0" u="none" strike="noStrike" kern="0" cap="none" spc="0" normalizeH="0" baseline="0" noProof="0" dirty="0" smtClean="0">
              <a:ln>
                <a:noFill/>
              </a:ln>
              <a:solidFill>
                <a:schemeClr val="tx1"/>
              </a:solidFill>
              <a:effectLst/>
              <a:uLnTx/>
              <a:uFillTx/>
              <a:latin typeface="+mn-lt"/>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Examples of Batch based Operating System:</a:t>
            </a:r>
            <a:endParaRPr kumimoji="0" lang="en-US" sz="2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r>
              <a:rPr kumimoji="0" lang="en-IN" sz="2400" b="0" i="0" u="none" strike="noStrike" kern="0" cap="none" spc="0" normalizeH="0" baseline="0" noProof="0" dirty="0" smtClean="0">
                <a:ln>
                  <a:noFill/>
                </a:ln>
                <a:solidFill>
                  <a:schemeClr val="tx1"/>
                </a:solidFill>
                <a:effectLst/>
                <a:uLnTx/>
                <a:uFillTx/>
                <a:latin typeface="+mn-lt"/>
                <a:ea typeface="+mn-ea"/>
                <a:cs typeface="+mn-cs"/>
              </a:rPr>
              <a:t> IBM's MVS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Tx/>
              <a:buChar char="•"/>
              <a:defRPr/>
            </a:pPr>
            <a:endParaRPr kumimoji="0" lang="en-US" sz="3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39"/>
                                            </p:txEl>
                                          </p:spTgt>
                                        </p:tgtEl>
                                        <p:attrNameLst>
                                          <p:attrName>style.visibility</p:attrName>
                                        </p:attrNameLst>
                                      </p:cBhvr>
                                      <p:to>
                                        <p:strVal val="visible"/>
                                      </p:to>
                                    </p:set>
                                    <p:anim calcmode="lin" valueType="num">
                                      <p:cBhvr additive="base">
                                        <p:cTn id="7" dur="500" fill="hold"/>
                                        <p:tgtEl>
                                          <p:spTgt spid="3">
                                            <p:txEl>
                                              <p:charRg st="0" end="3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3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charRg st="39" end="122"/>
                                            </p:txEl>
                                          </p:spTgt>
                                        </p:tgtEl>
                                        <p:attrNameLst>
                                          <p:attrName>style.visibility</p:attrName>
                                        </p:attrNameLst>
                                      </p:cBhvr>
                                      <p:to>
                                        <p:strVal val="visible"/>
                                      </p:to>
                                    </p:set>
                                    <p:anim calcmode="lin" valueType="num">
                                      <p:cBhvr additive="base">
                                        <p:cTn id="11" dur="500" fill="hold"/>
                                        <p:tgtEl>
                                          <p:spTgt spid="3">
                                            <p:txEl>
                                              <p:charRg st="39" end="1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39" end="12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charRg st="122" end="165"/>
                                            </p:txEl>
                                          </p:spTgt>
                                        </p:tgtEl>
                                        <p:attrNameLst>
                                          <p:attrName>style.visibility</p:attrName>
                                        </p:attrNameLst>
                                      </p:cBhvr>
                                      <p:to>
                                        <p:strVal val="visible"/>
                                      </p:to>
                                    </p:set>
                                    <p:anim calcmode="lin" valueType="num">
                                      <p:cBhvr additive="base">
                                        <p:cTn id="15" dur="500" fill="hold"/>
                                        <p:tgtEl>
                                          <p:spTgt spid="3">
                                            <p:txEl>
                                              <p:charRg st="122" end="16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charRg st="122" end="16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charRg st="165" end="213"/>
                                            </p:txEl>
                                          </p:spTgt>
                                        </p:tgtEl>
                                        <p:attrNameLst>
                                          <p:attrName>style.visibility</p:attrName>
                                        </p:attrNameLst>
                                      </p:cBhvr>
                                      <p:to>
                                        <p:strVal val="visible"/>
                                      </p:to>
                                    </p:set>
                                    <p:anim calcmode="lin" valueType="num">
                                      <p:cBhvr additive="base">
                                        <p:cTn id="19" dur="500" fill="hold"/>
                                        <p:tgtEl>
                                          <p:spTgt spid="3">
                                            <p:txEl>
                                              <p:charRg st="165" end="2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165" end="21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charRg st="213" end="273"/>
                                            </p:txEl>
                                          </p:spTgt>
                                        </p:tgtEl>
                                        <p:attrNameLst>
                                          <p:attrName>style.visibility</p:attrName>
                                        </p:attrNameLst>
                                      </p:cBhvr>
                                      <p:to>
                                        <p:strVal val="visible"/>
                                      </p:to>
                                    </p:set>
                                    <p:anim calcmode="lin" valueType="num">
                                      <p:cBhvr additive="base">
                                        <p:cTn id="23" dur="500" fill="hold"/>
                                        <p:tgtEl>
                                          <p:spTgt spid="3">
                                            <p:txEl>
                                              <p:charRg st="213" end="27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charRg st="213" end="27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charRg st="273" end="316"/>
                                            </p:txEl>
                                          </p:spTgt>
                                        </p:tgtEl>
                                        <p:attrNameLst>
                                          <p:attrName>style.visibility</p:attrName>
                                        </p:attrNameLst>
                                      </p:cBhvr>
                                      <p:to>
                                        <p:strVal val="visible"/>
                                      </p:to>
                                    </p:set>
                                    <p:anim calcmode="lin" valueType="num">
                                      <p:cBhvr additive="base">
                                        <p:cTn id="29" dur="500" fill="hold"/>
                                        <p:tgtEl>
                                          <p:spTgt spid="3">
                                            <p:txEl>
                                              <p:charRg st="273" end="31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charRg st="273" end="31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charRg st="316" end="379"/>
                                            </p:txEl>
                                          </p:spTgt>
                                        </p:tgtEl>
                                        <p:attrNameLst>
                                          <p:attrName>style.visibility</p:attrName>
                                        </p:attrNameLst>
                                      </p:cBhvr>
                                      <p:to>
                                        <p:strVal val="visible"/>
                                      </p:to>
                                    </p:set>
                                    <p:anim calcmode="lin" valueType="num">
                                      <p:cBhvr additive="base">
                                        <p:cTn id="33" dur="500" fill="hold"/>
                                        <p:tgtEl>
                                          <p:spTgt spid="3">
                                            <p:txEl>
                                              <p:charRg st="316" end="37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charRg st="316" end="379"/>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charRg st="379" end="411"/>
                                            </p:txEl>
                                          </p:spTgt>
                                        </p:tgtEl>
                                        <p:attrNameLst>
                                          <p:attrName>style.visibility</p:attrName>
                                        </p:attrNameLst>
                                      </p:cBhvr>
                                      <p:to>
                                        <p:strVal val="visible"/>
                                      </p:to>
                                    </p:set>
                                    <p:anim calcmode="lin" valueType="num">
                                      <p:cBhvr additive="base">
                                        <p:cTn id="37" dur="500" fill="hold"/>
                                        <p:tgtEl>
                                          <p:spTgt spid="3">
                                            <p:txEl>
                                              <p:charRg st="379" end="4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379" end="41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charRg st="411" end="434"/>
                                            </p:txEl>
                                          </p:spTgt>
                                        </p:tgtEl>
                                        <p:attrNameLst>
                                          <p:attrName>style.visibility</p:attrName>
                                        </p:attrNameLst>
                                      </p:cBhvr>
                                      <p:to>
                                        <p:strVal val="visible"/>
                                      </p:to>
                                    </p:set>
                                    <p:anim calcmode="lin" valueType="num">
                                      <p:cBhvr additive="base">
                                        <p:cTn id="41" dur="500" fill="hold"/>
                                        <p:tgtEl>
                                          <p:spTgt spid="3">
                                            <p:txEl>
                                              <p:charRg st="411" end="43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charRg st="411" end="43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charRg st="434" end="504"/>
                                            </p:txEl>
                                          </p:spTgt>
                                        </p:tgtEl>
                                        <p:attrNameLst>
                                          <p:attrName>style.visibility</p:attrName>
                                        </p:attrNameLst>
                                      </p:cBhvr>
                                      <p:to>
                                        <p:strVal val="visible"/>
                                      </p:to>
                                    </p:set>
                                    <p:anim calcmode="lin" valueType="num">
                                      <p:cBhvr additive="base">
                                        <p:cTn id="45" dur="500" fill="hold"/>
                                        <p:tgtEl>
                                          <p:spTgt spid="3">
                                            <p:txEl>
                                              <p:charRg st="434" end="50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charRg st="434" end="50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charRg st="504" end="546"/>
                                            </p:txEl>
                                          </p:spTgt>
                                        </p:tgtEl>
                                        <p:attrNameLst>
                                          <p:attrName>style.visibility</p:attrName>
                                        </p:attrNameLst>
                                      </p:cBhvr>
                                      <p:to>
                                        <p:strVal val="visible"/>
                                      </p:to>
                                    </p:set>
                                    <p:anim calcmode="lin" valueType="num">
                                      <p:cBhvr additive="base">
                                        <p:cTn id="51" dur="500" fill="hold"/>
                                        <p:tgtEl>
                                          <p:spTgt spid="3">
                                            <p:txEl>
                                              <p:charRg st="504" end="54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charRg st="504" end="54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charRg st="546" end="560"/>
                                            </p:txEl>
                                          </p:spTgt>
                                        </p:tgtEl>
                                        <p:attrNameLst>
                                          <p:attrName>style.visibility</p:attrName>
                                        </p:attrNameLst>
                                      </p:cBhvr>
                                      <p:to>
                                        <p:strVal val="visible"/>
                                      </p:to>
                                    </p:set>
                                    <p:anim calcmode="lin" valueType="num">
                                      <p:cBhvr additive="base">
                                        <p:cTn id="57" dur="500" fill="hold"/>
                                        <p:tgtEl>
                                          <p:spTgt spid="3">
                                            <p:txEl>
                                              <p:charRg st="546" end="56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charRg st="546" end="5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p:txBody>
          <a:bodyPr vert="horz" wrap="square" lIns="102221" tIns="51110" rIns="102221" bIns="51110" anchor="b" anchorCtr="0"/>
          <a:p>
            <a:r>
              <a:rPr lang="en-US" altLang="en-US" sz="3100" b="1" dirty="0"/>
              <a:t>2. Multiprogramming Operating System:</a:t>
            </a:r>
            <a:endParaRPr lang="en-US" altLang="en-US" sz="3100" b="1" dirty="0"/>
          </a:p>
        </p:txBody>
      </p:sp>
      <p:sp>
        <p:nvSpPr>
          <p:cNvPr id="3" name="Content Placeholder 2"/>
          <p:cNvSpPr>
            <a:spLocks noGrp="1"/>
          </p:cNvSpPr>
          <p:nvPr>
            <p:ph idx="1"/>
          </p:nvPr>
        </p:nvSpPr>
        <p:spPr/>
        <p:txBody>
          <a:bodyPr vert="horz" wrap="square" lIns="102221" tIns="51110" rIns="102221" bIns="51110" numCol="1" anchor="t" anchorCtr="0" compatLnSpc="1"/>
          <a:lstStyle/>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This type of OS is used to execute more than one jobs simultaneously by a single processor.</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4470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It increases CPU utilization by organizing jobs so that the CPU always has one job to execute.</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Multiprogramming operating systems use the mechanism of job scheduling and CPU scheduling.</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Tx/>
              <a:buChar char="•"/>
              <a:defRPr/>
            </a:pPr>
            <a:endParaRPr kumimoji="0" lang="en-US" sz="3600" b="0" i="0" u="none" strike="noStrike" kern="0" cap="none" spc="0" normalizeH="0" baseline="0" noProof="0" dirty="0">
              <a:ln>
                <a:noFill/>
              </a:ln>
              <a:solidFill>
                <a:schemeClr val="tx1"/>
              </a:solidFill>
              <a:effectLst/>
              <a:uLnTx/>
              <a:uFillTx/>
              <a:latin typeface="+mn-lt"/>
              <a:ea typeface="+mn-ea"/>
              <a:cs typeface="+mn-cs"/>
            </a:endParaRPr>
          </a:p>
        </p:txBody>
      </p:sp>
      <p:sp>
        <p:nvSpPr>
          <p:cNvPr id="31748" name="object 15"/>
          <p:cNvSpPr/>
          <p:nvPr/>
        </p:nvSpPr>
        <p:spPr>
          <a:xfrm>
            <a:off x="1255713" y="3840163"/>
            <a:ext cx="10363200" cy="3281362"/>
          </a:xfrm>
          <a:prstGeom prst="rect">
            <a:avLst/>
          </a:prstGeom>
          <a:blipFill rotWithShape="1">
            <a:blip r:embed="rId1"/>
            <a:stretch>
              <a:fillRect/>
            </a:stretch>
          </a:blipFill>
          <a:ln w="9525">
            <a:noFill/>
          </a:ln>
        </p:spPr>
        <p:txBody>
          <a:bodyPr lIns="0" tIns="0" rIns="0" bIns="0"/>
          <a:p>
            <a:endParaRPr lang="en-US"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92"/>
                                            </p:txEl>
                                          </p:spTgt>
                                        </p:tgtEl>
                                        <p:attrNameLst>
                                          <p:attrName>style.visibility</p:attrName>
                                        </p:attrNameLst>
                                      </p:cBhvr>
                                      <p:to>
                                        <p:strVal val="visible"/>
                                      </p:to>
                                    </p:set>
                                    <p:anim calcmode="lin" valueType="num">
                                      <p:cBhvr additive="base">
                                        <p:cTn id="7" dur="500" fill="hold"/>
                                        <p:tgtEl>
                                          <p:spTgt spid="3">
                                            <p:txEl>
                                              <p:charRg st="0" end="9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9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92" end="187"/>
                                            </p:txEl>
                                          </p:spTgt>
                                        </p:tgtEl>
                                        <p:attrNameLst>
                                          <p:attrName>style.visibility</p:attrName>
                                        </p:attrNameLst>
                                      </p:cBhvr>
                                      <p:to>
                                        <p:strVal val="visible"/>
                                      </p:to>
                                    </p:set>
                                    <p:anim calcmode="lin" valueType="num">
                                      <p:cBhvr additive="base">
                                        <p:cTn id="13" dur="500" fill="hold"/>
                                        <p:tgtEl>
                                          <p:spTgt spid="3">
                                            <p:txEl>
                                              <p:charRg st="92" end="1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92" end="18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187" end="278"/>
                                            </p:txEl>
                                          </p:spTgt>
                                        </p:tgtEl>
                                        <p:attrNameLst>
                                          <p:attrName>style.visibility</p:attrName>
                                        </p:attrNameLst>
                                      </p:cBhvr>
                                      <p:to>
                                        <p:strVal val="visible"/>
                                      </p:to>
                                    </p:set>
                                    <p:anim calcmode="lin" valueType="num">
                                      <p:cBhvr additive="base">
                                        <p:cTn id="19" dur="500" fill="hold"/>
                                        <p:tgtEl>
                                          <p:spTgt spid="3">
                                            <p:txEl>
                                              <p:charRg st="187" end="27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187" end="2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102221" tIns="51110" rIns="102221" bIns="51110" anchor="b" anchorCtr="0"/>
          <a:p>
            <a:r>
              <a:rPr lang="en-US" altLang="en-US" sz="4000" b="1" dirty="0"/>
              <a:t>3. Time-Sharing Operating Systems</a:t>
            </a:r>
            <a:endParaRPr lang="en-US" altLang="en-US" sz="4000" dirty="0"/>
          </a:p>
        </p:txBody>
      </p:sp>
      <p:sp>
        <p:nvSpPr>
          <p:cNvPr id="31747" name="Content Placeholder 2"/>
          <p:cNvSpPr>
            <a:spLocks noGrp="1"/>
          </p:cNvSpPr>
          <p:nvPr>
            <p:ph idx="1"/>
          </p:nvPr>
        </p:nvSpPr>
        <p:spPr/>
        <p:txBody>
          <a:bodyPr vert="horz" wrap="square" lIns="102221" tIns="51110" rIns="102221" bIns="51110" anchor="t" anchorCtr="0"/>
          <a:p>
            <a:pPr algn="just"/>
            <a:r>
              <a:rPr lang="en-US" altLang="en-US" sz="2200" dirty="0"/>
              <a:t>Each task is given some time to execute so that all the tasks work smoothly.</a:t>
            </a:r>
            <a:endParaRPr lang="en-US" altLang="en-US" sz="2200" dirty="0"/>
          </a:p>
          <a:p>
            <a:pPr algn="just"/>
            <a:r>
              <a:rPr lang="en-US" altLang="en-US" sz="2200" dirty="0"/>
              <a:t>These systems are also known as </a:t>
            </a:r>
            <a:r>
              <a:rPr lang="en-US" altLang="en-US" sz="2200" b="1" dirty="0">
                <a:solidFill>
                  <a:srgbClr val="0070C0"/>
                </a:solidFill>
              </a:rPr>
              <a:t>Multi-tasking Systems.</a:t>
            </a:r>
            <a:endParaRPr lang="en-US" altLang="en-US" sz="2200" b="1" dirty="0">
              <a:solidFill>
                <a:srgbClr val="0070C0"/>
              </a:solidFill>
            </a:endParaRPr>
          </a:p>
          <a:p>
            <a:pPr algn="just"/>
            <a:r>
              <a:rPr lang="en-US" altLang="en-US" sz="2200" dirty="0"/>
              <a:t>The task can be from a single user or different users also.</a:t>
            </a:r>
            <a:endParaRPr lang="en-US" altLang="en-US" sz="2200" dirty="0"/>
          </a:p>
          <a:p>
            <a:pPr algn="just"/>
            <a:r>
              <a:rPr lang="en-US" altLang="en-US" sz="2200" dirty="0"/>
              <a:t> The time that each task gets to execute is called quantum.</a:t>
            </a:r>
            <a:endParaRPr lang="en-US" altLang="en-US" sz="2200" dirty="0"/>
          </a:p>
          <a:p>
            <a:pPr algn="just"/>
            <a:r>
              <a:rPr lang="en-US" altLang="en-US" sz="2200" dirty="0"/>
              <a:t> After this time interval is over OS switches over to the next task. </a:t>
            </a:r>
            <a:endParaRPr lang="en-US" altLang="en-US" sz="2200" dirty="0"/>
          </a:p>
        </p:txBody>
      </p:sp>
      <p:pic>
        <p:nvPicPr>
          <p:cNvPr id="32772" name="Picture 4"/>
          <p:cNvPicPr>
            <a:picLocks noChangeAspect="1"/>
          </p:cNvPicPr>
          <p:nvPr/>
        </p:nvPicPr>
        <p:blipFill>
          <a:blip r:embed="rId1"/>
          <a:stretch>
            <a:fillRect/>
          </a:stretch>
        </p:blipFill>
        <p:spPr>
          <a:xfrm>
            <a:off x="2119313" y="3735388"/>
            <a:ext cx="9069387" cy="29860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charRg st="0" end="77"/>
                                            </p:txEl>
                                          </p:spTgt>
                                        </p:tgtEl>
                                        <p:attrNameLst>
                                          <p:attrName>style.visibility</p:attrName>
                                        </p:attrNameLst>
                                      </p:cBhvr>
                                      <p:to>
                                        <p:strVal val="visible"/>
                                      </p:to>
                                    </p:set>
                                    <p:anim calcmode="lin" valueType="num">
                                      <p:cBhvr additive="base">
                                        <p:cTn id="7" dur="500" fill="hold"/>
                                        <p:tgtEl>
                                          <p:spTgt spid="31747">
                                            <p:txEl>
                                              <p:charRg st="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charRg st="0" end="7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charRg st="77" end="132"/>
                                            </p:txEl>
                                          </p:spTgt>
                                        </p:tgtEl>
                                        <p:attrNameLst>
                                          <p:attrName>style.visibility</p:attrName>
                                        </p:attrNameLst>
                                      </p:cBhvr>
                                      <p:to>
                                        <p:strVal val="visible"/>
                                      </p:to>
                                    </p:set>
                                    <p:anim calcmode="lin" valueType="num">
                                      <p:cBhvr additive="base">
                                        <p:cTn id="13" dur="500" fill="hold"/>
                                        <p:tgtEl>
                                          <p:spTgt spid="31747">
                                            <p:txEl>
                                              <p:charRg st="77" end="1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charRg st="77" end="1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charRg st="132" end="192"/>
                                            </p:txEl>
                                          </p:spTgt>
                                        </p:tgtEl>
                                        <p:attrNameLst>
                                          <p:attrName>style.visibility</p:attrName>
                                        </p:attrNameLst>
                                      </p:cBhvr>
                                      <p:to>
                                        <p:strVal val="visible"/>
                                      </p:to>
                                    </p:set>
                                    <p:anim calcmode="lin" valueType="num">
                                      <p:cBhvr additive="base">
                                        <p:cTn id="19" dur="500" fill="hold"/>
                                        <p:tgtEl>
                                          <p:spTgt spid="31747">
                                            <p:txEl>
                                              <p:charRg st="132" end="19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charRg st="132" end="1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charRg st="192" end="252"/>
                                            </p:txEl>
                                          </p:spTgt>
                                        </p:tgtEl>
                                        <p:attrNameLst>
                                          <p:attrName>style.visibility</p:attrName>
                                        </p:attrNameLst>
                                      </p:cBhvr>
                                      <p:to>
                                        <p:strVal val="visible"/>
                                      </p:to>
                                    </p:set>
                                    <p:anim calcmode="lin" valueType="num">
                                      <p:cBhvr additive="base">
                                        <p:cTn id="25" dur="500" fill="hold"/>
                                        <p:tgtEl>
                                          <p:spTgt spid="31747">
                                            <p:txEl>
                                              <p:charRg st="192" end="2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charRg st="192" end="25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7">
                                            <p:txEl>
                                              <p:charRg st="252" end="322"/>
                                            </p:txEl>
                                          </p:spTgt>
                                        </p:tgtEl>
                                        <p:attrNameLst>
                                          <p:attrName>style.visibility</p:attrName>
                                        </p:attrNameLst>
                                      </p:cBhvr>
                                      <p:to>
                                        <p:strVal val="visible"/>
                                      </p:to>
                                    </p:set>
                                    <p:anim calcmode="lin" valueType="num">
                                      <p:cBhvr additive="base">
                                        <p:cTn id="31" dur="500" fill="hold"/>
                                        <p:tgtEl>
                                          <p:spTgt spid="31747">
                                            <p:txEl>
                                              <p:charRg st="252" end="32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charRg st="252" end="3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030288" y="877888"/>
            <a:ext cx="11571287" cy="481012"/>
          </a:xfrm>
        </p:spPr>
        <p:txBody>
          <a:bodyPr vert="horz" wrap="square" lIns="102221" tIns="51110" rIns="102221" bIns="51110" anchor="b" anchorCtr="0"/>
          <a:p>
            <a:pPr eaLnBrk="1" hangingPunct="1"/>
            <a:r>
              <a:rPr lang="en-US" altLang="en-US" sz="4000" dirty="0"/>
              <a:t>What is an Operating System?</a:t>
            </a:r>
            <a:endParaRPr lang="en-US" altLang="en-US" sz="4000" dirty="0"/>
          </a:p>
        </p:txBody>
      </p:sp>
      <p:sp>
        <p:nvSpPr>
          <p:cNvPr id="6147" name="Rectangle 3"/>
          <p:cNvSpPr>
            <a:spLocks noGrp="1" noChangeArrowheads="1"/>
          </p:cNvSpPr>
          <p:nvPr>
            <p:ph idx="1"/>
          </p:nvPr>
        </p:nvSpPr>
        <p:spPr>
          <a:xfrm>
            <a:off x="1071563" y="1728788"/>
            <a:ext cx="11356975" cy="5340350"/>
          </a:xfrm>
        </p:spPr>
        <p:txBody>
          <a:bodyPr vert="horz" wrap="square" lIns="102221" tIns="51110" rIns="102221" bIns="51110" numCol="1" anchor="t" anchorCtr="0" compatLnSpc="1"/>
          <a:lstStyle/>
          <a:p>
            <a:pPr marL="382905" marR="0" lvl="0" indent="-382905" algn="just" defTabSz="914400" rtl="0" eaLnBrk="1" fontAlgn="base" latinLnBrk="0" hangingPunct="1">
              <a:lnSpc>
                <a:spcPct val="100000"/>
              </a:lnSpc>
              <a:spcBef>
                <a:spcPct val="20000"/>
              </a:spcBef>
              <a:spcAft>
                <a:spcPct val="0"/>
              </a:spcAft>
              <a:buClrTx/>
              <a:buSzTx/>
              <a:buFontTx/>
              <a:buChar char="•"/>
              <a:defRPr/>
            </a:pPr>
            <a:r>
              <a:rPr kumimoji="0" lang="en-US" altLang="en-US" sz="2800" b="0" i="0" u="none" strike="noStrike" kern="0" cap="none" spc="0" normalizeH="0" baseline="0" noProof="0" dirty="0" smtClean="0">
                <a:ln>
                  <a:noFill/>
                </a:ln>
                <a:solidFill>
                  <a:schemeClr val="tx1"/>
                </a:solidFill>
                <a:effectLst/>
                <a:uLnTx/>
                <a:uFillTx/>
                <a:latin typeface="+mn-lt"/>
                <a:ea typeface="+mn-ea"/>
                <a:cs typeface="+mn-cs"/>
              </a:rPr>
              <a:t>Computer System = Hardware + Software</a:t>
            </a:r>
            <a:endParaRPr kumimoji="0" lang="en-US" altLang="en-US" sz="28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just" defTabSz="914400" rtl="0" eaLnBrk="1" fontAlgn="base" latinLnBrk="0" hangingPunct="1">
              <a:lnSpc>
                <a:spcPct val="100000"/>
              </a:lnSpc>
              <a:spcBef>
                <a:spcPct val="20000"/>
              </a:spcBef>
              <a:spcAft>
                <a:spcPct val="0"/>
              </a:spcAft>
              <a:buClrTx/>
              <a:buSzTx/>
              <a:buFontTx/>
              <a:buChar char="•"/>
              <a:defRPr/>
            </a:pPr>
            <a:r>
              <a:rPr kumimoji="0" lang="en-US" altLang="en-US" sz="2800" b="0" i="0" u="none" strike="noStrike" kern="0" cap="none" spc="0" normalizeH="0" baseline="0" noProof="0" dirty="0" smtClean="0">
                <a:ln>
                  <a:noFill/>
                </a:ln>
                <a:solidFill>
                  <a:schemeClr val="tx1"/>
                </a:solidFill>
                <a:effectLst/>
                <a:uLnTx/>
                <a:uFillTx/>
                <a:latin typeface="+mn-lt"/>
                <a:ea typeface="+mn-ea"/>
                <a:cs typeface="+mn-cs"/>
              </a:rPr>
              <a:t>Software = Application Software + System Software(OS)</a:t>
            </a:r>
            <a:endParaRPr kumimoji="0" lang="en-US" altLang="en-US" sz="28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just" defTabSz="914400" rtl="0" eaLnBrk="1" fontAlgn="base" latinLnBrk="0" hangingPunct="1">
              <a:lnSpc>
                <a:spcPct val="100000"/>
              </a:lnSpc>
              <a:spcBef>
                <a:spcPct val="20000"/>
              </a:spcBef>
              <a:spcAft>
                <a:spcPct val="0"/>
              </a:spcAft>
              <a:buClrTx/>
              <a:buSzTx/>
              <a:buFontTx/>
              <a:buChar char="•"/>
              <a:defRPr/>
            </a:pPr>
            <a:r>
              <a:rPr kumimoji="0" lang="en-US" altLang="en-US" sz="2800" b="0" i="0" u="none" strike="noStrike" kern="0" cap="none" spc="0" normalizeH="0" baseline="0" noProof="0" dirty="0" smtClean="0">
                <a:ln>
                  <a:noFill/>
                </a:ln>
                <a:solidFill>
                  <a:schemeClr val="tx1"/>
                </a:solidFill>
                <a:effectLst/>
                <a:uLnTx/>
                <a:uFillTx/>
                <a:latin typeface="+mn-lt"/>
                <a:ea typeface="+mn-ea"/>
                <a:cs typeface="+mn-cs"/>
              </a:rPr>
              <a:t>An Operating System is a system Software that acts as an intermediary/interface between a </a:t>
            </a:r>
            <a:r>
              <a:rPr kumimoji="0" lang="en-US" altLang="en-US" sz="2800" b="0" i="0" u="none" strike="noStrike" kern="0" cap="none" spc="0" normalizeH="0" baseline="0" noProof="0" dirty="0" smtClean="0">
                <a:ln>
                  <a:noFill/>
                </a:ln>
                <a:solidFill>
                  <a:srgbClr val="00B0F0"/>
                </a:solidFill>
                <a:effectLst/>
                <a:uLnTx/>
                <a:uFillTx/>
                <a:latin typeface="+mn-lt"/>
                <a:ea typeface="+mn-ea"/>
                <a:cs typeface="+mn-cs"/>
              </a:rPr>
              <a:t>user</a:t>
            </a:r>
            <a:r>
              <a:rPr kumimoji="0" lang="en-US" altLang="en-US" sz="2800" b="0" i="0" u="none" strike="noStrike" kern="0" cap="none" spc="0" normalizeH="0" baseline="0" noProof="0" dirty="0" smtClean="0">
                <a:ln>
                  <a:noFill/>
                </a:ln>
                <a:solidFill>
                  <a:schemeClr val="tx1"/>
                </a:solidFill>
                <a:effectLst/>
                <a:uLnTx/>
                <a:uFillTx/>
                <a:latin typeface="+mn-lt"/>
                <a:ea typeface="+mn-ea"/>
                <a:cs typeface="+mn-cs"/>
              </a:rPr>
              <a:t> of a computer and the </a:t>
            </a:r>
            <a:r>
              <a:rPr kumimoji="0" lang="en-US" altLang="en-US" sz="2800" b="0" i="0" u="none" strike="noStrike" kern="0" cap="none" spc="0" normalizeH="0" baseline="0" noProof="0" dirty="0" smtClean="0">
                <a:ln>
                  <a:noFill/>
                </a:ln>
                <a:solidFill>
                  <a:srgbClr val="00B0F0"/>
                </a:solidFill>
                <a:effectLst/>
                <a:uLnTx/>
                <a:uFillTx/>
                <a:latin typeface="+mn-lt"/>
                <a:ea typeface="+mn-ea"/>
                <a:cs typeface="+mn-cs"/>
              </a:rPr>
              <a:t>computer hardware</a:t>
            </a:r>
            <a:r>
              <a:rPr kumimoji="0" lang="en-US" altLang="en-US"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en-US" sz="28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just" defTabSz="914400" rtl="0" eaLnBrk="1" fontAlgn="base" latinLnBrk="0" hangingPunct="1">
              <a:lnSpc>
                <a:spcPct val="100000"/>
              </a:lnSpc>
              <a:spcBef>
                <a:spcPct val="20000"/>
              </a:spcBef>
              <a:spcAft>
                <a:spcPct val="0"/>
              </a:spcAft>
              <a:buClrTx/>
              <a:buSzTx/>
              <a:buFontTx/>
              <a:buChar char="•"/>
              <a:defRPr/>
            </a:pPr>
            <a:r>
              <a:rPr kumimoji="0" lang="en-IN" sz="2800" b="0" i="0" u="none" strike="noStrike" kern="0" cap="none" spc="0" normalizeH="0" baseline="0" noProof="0" dirty="0" smtClean="0">
                <a:ln>
                  <a:noFill/>
                </a:ln>
                <a:solidFill>
                  <a:schemeClr val="tx1"/>
                </a:solidFill>
                <a:effectLst/>
                <a:uLnTx/>
                <a:uFillTx/>
                <a:latin typeface="+mn-lt"/>
                <a:ea typeface="+mn-ea"/>
                <a:cs typeface="+mn-cs"/>
              </a:rPr>
              <a:t>Operating system goals:</a:t>
            </a:r>
            <a:endParaRPr kumimoji="0" lang="en-IN" sz="2800" b="0" i="0" u="none" strike="noStrike" kern="0" cap="none" spc="0" normalizeH="0" baseline="0" noProof="0" dirty="0" smtClean="0">
              <a:ln>
                <a:noFill/>
              </a:ln>
              <a:solidFill>
                <a:schemeClr val="tx1"/>
              </a:solidFill>
              <a:effectLst/>
              <a:uLnTx/>
              <a:uFillTx/>
              <a:latin typeface="+mn-lt"/>
              <a:ea typeface="+mn-ea"/>
              <a:cs typeface="+mn-cs"/>
            </a:endParaRPr>
          </a:p>
          <a:p>
            <a:pPr marL="1025525" marR="0" lvl="1" indent="-514350" algn="just"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en-IN" sz="2800" b="0" i="0" u="none" strike="noStrike" kern="0" cap="none" spc="0" normalizeH="0" baseline="0" noProof="0" dirty="0" smtClean="0">
                <a:ln>
                  <a:noFill/>
                </a:ln>
                <a:solidFill>
                  <a:schemeClr val="tx1"/>
                </a:solidFill>
                <a:effectLst/>
                <a:uLnTx/>
                <a:uFillTx/>
                <a:latin typeface="+mn-lt"/>
                <a:ea typeface="+mn-ea"/>
                <a:cs typeface="+mn-cs"/>
              </a:rPr>
              <a:t>Execute user programs and make solving user problems easier</a:t>
            </a:r>
            <a:endParaRPr kumimoji="0" lang="en-IN" sz="2800" b="0" i="0" u="none" strike="noStrike" kern="0" cap="none" spc="0" normalizeH="0" baseline="0" noProof="0" dirty="0" smtClean="0">
              <a:ln>
                <a:noFill/>
              </a:ln>
              <a:solidFill>
                <a:schemeClr val="tx1"/>
              </a:solidFill>
              <a:effectLst/>
              <a:uLnTx/>
              <a:uFillTx/>
              <a:latin typeface="+mn-lt"/>
              <a:ea typeface="+mn-ea"/>
              <a:cs typeface="+mn-cs"/>
            </a:endParaRPr>
          </a:p>
          <a:p>
            <a:pPr marL="1025525" marR="0" lvl="1" indent="-514350" algn="just"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en-IN" sz="2800" b="0" i="0" u="none" strike="noStrike" kern="0" cap="none" spc="0" normalizeH="0" baseline="0" noProof="0" dirty="0" smtClean="0">
                <a:ln>
                  <a:noFill/>
                </a:ln>
                <a:solidFill>
                  <a:schemeClr val="tx1"/>
                </a:solidFill>
                <a:effectLst/>
                <a:uLnTx/>
                <a:uFillTx/>
                <a:latin typeface="+mn-lt"/>
                <a:ea typeface="+mn-ea"/>
                <a:cs typeface="+mn-cs"/>
              </a:rPr>
              <a:t>Make the computer system convenient to use</a:t>
            </a:r>
            <a:endParaRPr kumimoji="0" lang="en-IN" sz="2800" b="0" i="0" u="none" strike="noStrike" kern="0" cap="none" spc="0" normalizeH="0" baseline="0" noProof="0" dirty="0" smtClean="0">
              <a:ln>
                <a:noFill/>
              </a:ln>
              <a:solidFill>
                <a:schemeClr val="tx1"/>
              </a:solidFill>
              <a:effectLst/>
              <a:uLnTx/>
              <a:uFillTx/>
              <a:latin typeface="+mn-lt"/>
              <a:ea typeface="+mn-ea"/>
              <a:cs typeface="+mn-cs"/>
            </a:endParaRPr>
          </a:p>
          <a:p>
            <a:pPr marL="1025525" marR="0" lvl="1" indent="-514350" algn="just"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en-IN" sz="2800" b="0" i="0" u="none" strike="noStrike" kern="0" cap="none" spc="0" normalizeH="0" baseline="0" noProof="0" dirty="0" smtClean="0">
                <a:ln>
                  <a:noFill/>
                </a:ln>
                <a:solidFill>
                  <a:schemeClr val="tx1"/>
                </a:solidFill>
                <a:effectLst/>
                <a:uLnTx/>
                <a:uFillTx/>
                <a:latin typeface="+mn-lt"/>
                <a:ea typeface="+mn-ea"/>
                <a:cs typeface="+mn-cs"/>
              </a:rPr>
              <a:t>Use the computer hardware in an efficient manner</a:t>
            </a:r>
            <a:endParaRPr kumimoji="0" lang="en-US" altLang="en-US" sz="2800" b="0" i="0" u="none" strike="noStrike" kern="0" cap="none" spc="0" normalizeH="0" baseline="0" noProof="0" dirty="0" smtClean="0">
              <a:ln>
                <a:noFill/>
              </a:ln>
              <a:solidFill>
                <a:schemeClr val="tx1"/>
              </a:solidFill>
              <a:effectLst/>
              <a:uLnTx/>
              <a:uFillTx/>
              <a:latin typeface="+mn-lt"/>
            </a:endParaRPr>
          </a:p>
          <a:p>
            <a:pPr marL="382905" marR="0" lvl="0" indent="-382905" algn="l" defTabSz="914400" rtl="0" eaLnBrk="1" fontAlgn="base" latinLnBrk="0" hangingPunct="1">
              <a:lnSpc>
                <a:spcPct val="100000"/>
              </a:lnSpc>
              <a:spcBef>
                <a:spcPct val="20000"/>
              </a:spcBef>
              <a:spcAft>
                <a:spcPct val="0"/>
              </a:spcAft>
              <a:buClrTx/>
              <a:buSzTx/>
              <a:buFontTx/>
              <a:buNone/>
              <a:defRPr/>
            </a:pPr>
            <a:endParaRPr kumimoji="0" lang="en-US" altLang="en-US" sz="3600" b="0" i="0" u="none" strike="noStrike" kern="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charRg st="0" end="38"/>
                                            </p:txEl>
                                          </p:spTgt>
                                        </p:tgtEl>
                                        <p:attrNameLst>
                                          <p:attrName>style.visibility</p:attrName>
                                        </p:attrNameLst>
                                      </p:cBhvr>
                                      <p:to>
                                        <p:strVal val="visible"/>
                                      </p:to>
                                    </p:set>
                                    <p:anim calcmode="lin" valueType="num">
                                      <p:cBhvr additive="base">
                                        <p:cTn id="7" dur="500" fill="hold"/>
                                        <p:tgtEl>
                                          <p:spTgt spid="6147">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charRg st="38" end="92"/>
                                            </p:txEl>
                                          </p:spTgt>
                                        </p:tgtEl>
                                        <p:attrNameLst>
                                          <p:attrName>style.visibility</p:attrName>
                                        </p:attrNameLst>
                                      </p:cBhvr>
                                      <p:to>
                                        <p:strVal val="visible"/>
                                      </p:to>
                                    </p:set>
                                    <p:anim calcmode="lin" valueType="num">
                                      <p:cBhvr additive="base">
                                        <p:cTn id="13" dur="500" fill="hold"/>
                                        <p:tgtEl>
                                          <p:spTgt spid="6147">
                                            <p:txEl>
                                              <p:charRg st="38" end="9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charRg st="38" end="9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charRg st="92" end="228"/>
                                            </p:txEl>
                                          </p:spTgt>
                                        </p:tgtEl>
                                        <p:attrNameLst>
                                          <p:attrName>style.visibility</p:attrName>
                                        </p:attrNameLst>
                                      </p:cBhvr>
                                      <p:to>
                                        <p:strVal val="visible"/>
                                      </p:to>
                                    </p:set>
                                    <p:anim calcmode="lin" valueType="num">
                                      <p:cBhvr additive="base">
                                        <p:cTn id="19" dur="500" fill="hold"/>
                                        <p:tgtEl>
                                          <p:spTgt spid="6147">
                                            <p:txEl>
                                              <p:charRg st="92" end="2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charRg st="92" end="2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charRg st="228" end="252"/>
                                            </p:txEl>
                                          </p:spTgt>
                                        </p:tgtEl>
                                        <p:attrNameLst>
                                          <p:attrName>style.visibility</p:attrName>
                                        </p:attrNameLst>
                                      </p:cBhvr>
                                      <p:to>
                                        <p:strVal val="visible"/>
                                      </p:to>
                                    </p:set>
                                    <p:anim calcmode="lin" valueType="num">
                                      <p:cBhvr additive="base">
                                        <p:cTn id="25" dur="500" fill="hold"/>
                                        <p:tgtEl>
                                          <p:spTgt spid="6147">
                                            <p:txEl>
                                              <p:charRg st="228" end="2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charRg st="228" end="25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47">
                                            <p:txEl>
                                              <p:charRg st="252" end="312"/>
                                            </p:txEl>
                                          </p:spTgt>
                                        </p:tgtEl>
                                        <p:attrNameLst>
                                          <p:attrName>style.visibility</p:attrName>
                                        </p:attrNameLst>
                                      </p:cBhvr>
                                      <p:to>
                                        <p:strVal val="visible"/>
                                      </p:to>
                                    </p:set>
                                    <p:anim calcmode="lin" valueType="num">
                                      <p:cBhvr additive="base">
                                        <p:cTn id="29" dur="500" fill="hold"/>
                                        <p:tgtEl>
                                          <p:spTgt spid="6147">
                                            <p:txEl>
                                              <p:charRg st="252" end="3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charRg st="252" end="31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147">
                                            <p:txEl>
                                              <p:charRg st="312" end="355"/>
                                            </p:txEl>
                                          </p:spTgt>
                                        </p:tgtEl>
                                        <p:attrNameLst>
                                          <p:attrName>style.visibility</p:attrName>
                                        </p:attrNameLst>
                                      </p:cBhvr>
                                      <p:to>
                                        <p:strVal val="visible"/>
                                      </p:to>
                                    </p:set>
                                    <p:anim calcmode="lin" valueType="num">
                                      <p:cBhvr additive="base">
                                        <p:cTn id="33" dur="500" fill="hold"/>
                                        <p:tgtEl>
                                          <p:spTgt spid="6147">
                                            <p:txEl>
                                              <p:charRg st="312" end="35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charRg st="312" end="35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47">
                                            <p:txEl>
                                              <p:charRg st="355" end="404"/>
                                            </p:txEl>
                                          </p:spTgt>
                                        </p:tgtEl>
                                        <p:attrNameLst>
                                          <p:attrName>style.visibility</p:attrName>
                                        </p:attrNameLst>
                                      </p:cBhvr>
                                      <p:to>
                                        <p:strVal val="visible"/>
                                      </p:to>
                                    </p:set>
                                    <p:anim calcmode="lin" valueType="num">
                                      <p:cBhvr additive="base">
                                        <p:cTn id="37" dur="500" fill="hold"/>
                                        <p:tgtEl>
                                          <p:spTgt spid="6147">
                                            <p:txEl>
                                              <p:charRg st="355" end="40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charRg st="355" end="4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p:txBody>
          <a:bodyPr vert="horz" wrap="square" lIns="102221" tIns="51110" rIns="102221" bIns="51110" anchor="b" anchorCtr="0"/>
          <a:p>
            <a:r>
              <a:rPr lang="en-US" altLang="en-US" sz="3100" b="1" dirty="0"/>
              <a:t>3. Time-Sharing Operating Systems cont..</a:t>
            </a:r>
            <a:endParaRPr lang="en-US" altLang="en-US" sz="3100" dirty="0"/>
          </a:p>
        </p:txBody>
      </p:sp>
      <p:sp>
        <p:nvSpPr>
          <p:cNvPr id="32771" name="Content Placeholder 2"/>
          <p:cNvSpPr>
            <a:spLocks noGrp="1"/>
          </p:cNvSpPr>
          <p:nvPr>
            <p:ph idx="1"/>
          </p:nvPr>
        </p:nvSpPr>
        <p:spPr/>
        <p:txBody>
          <a:bodyPr vert="horz" wrap="square" lIns="102221" tIns="51110" rIns="102221" bIns="51110" anchor="t" anchorCtr="0"/>
          <a:p>
            <a:r>
              <a:rPr lang="en-US" altLang="en-US" sz="2200" b="1" dirty="0"/>
              <a:t>Advantages of Time-Sharing OS: </a:t>
            </a:r>
            <a:r>
              <a:rPr lang="en-US" altLang="en-US" sz="2200" dirty="0"/>
              <a:t> </a:t>
            </a:r>
            <a:endParaRPr lang="en-US" altLang="en-US" sz="2200" dirty="0"/>
          </a:p>
          <a:p>
            <a:pPr lvl="1">
              <a:buFont typeface="Wingdings" panose="05000000000000000000" pitchFamily="2" charset="2"/>
              <a:buChar char="Ø"/>
            </a:pPr>
            <a:r>
              <a:rPr lang="en-US" altLang="en-US" sz="2200" dirty="0"/>
              <a:t>Each task gets an equal opportunity</a:t>
            </a:r>
            <a:endParaRPr lang="en-US" altLang="en-US" sz="2200" dirty="0"/>
          </a:p>
          <a:p>
            <a:pPr lvl="1">
              <a:buFont typeface="Wingdings" panose="05000000000000000000" pitchFamily="2" charset="2"/>
              <a:buChar char="Ø"/>
            </a:pPr>
            <a:r>
              <a:rPr lang="en-US" altLang="en-US" sz="2200" dirty="0"/>
              <a:t>Fewer chances of duplication of software</a:t>
            </a:r>
            <a:endParaRPr lang="en-US" altLang="en-US" sz="2200" dirty="0"/>
          </a:p>
          <a:p>
            <a:pPr lvl="1">
              <a:buFont typeface="Wingdings" panose="05000000000000000000" pitchFamily="2" charset="2"/>
              <a:buChar char="Ø"/>
            </a:pPr>
            <a:r>
              <a:rPr lang="en-US" altLang="en-US" sz="2200" dirty="0"/>
              <a:t>CPU idle time can be reduced</a:t>
            </a:r>
            <a:endParaRPr lang="en-US" altLang="en-US" sz="2200" dirty="0"/>
          </a:p>
          <a:p>
            <a:r>
              <a:rPr lang="en-US" altLang="en-US" sz="2200" b="1" dirty="0"/>
              <a:t>Disadvantages of Time-Sharing OS:</a:t>
            </a:r>
            <a:r>
              <a:rPr lang="en-US" altLang="en-US" sz="2200" dirty="0"/>
              <a:t>  </a:t>
            </a:r>
            <a:endParaRPr lang="en-US" altLang="en-US" sz="2200" dirty="0"/>
          </a:p>
          <a:p>
            <a:pPr lvl="1">
              <a:buFont typeface="Wingdings" panose="05000000000000000000" pitchFamily="2" charset="2"/>
              <a:buChar char="Ø"/>
            </a:pPr>
            <a:r>
              <a:rPr lang="en-US" altLang="en-US" sz="2200" dirty="0"/>
              <a:t>Reliability problem</a:t>
            </a:r>
            <a:endParaRPr lang="en-US" altLang="en-US" sz="2200" dirty="0"/>
          </a:p>
          <a:p>
            <a:pPr lvl="1">
              <a:buFont typeface="Wingdings" panose="05000000000000000000" pitchFamily="2" charset="2"/>
              <a:buChar char="Ø"/>
            </a:pPr>
            <a:r>
              <a:rPr lang="en-US" altLang="en-US" sz="2200" dirty="0"/>
              <a:t>One must have to take care of the security and integrity of user programs and data</a:t>
            </a:r>
            <a:endParaRPr lang="en-US" altLang="en-US" sz="2200" dirty="0"/>
          </a:p>
          <a:p>
            <a:pPr lvl="1">
              <a:buFont typeface="Wingdings" panose="05000000000000000000" pitchFamily="2" charset="2"/>
              <a:buChar char="Ø"/>
            </a:pPr>
            <a:r>
              <a:rPr lang="en-US" altLang="en-US" sz="2200" dirty="0"/>
              <a:t>Data communication problem</a:t>
            </a:r>
            <a:endParaRPr lang="en-US" altLang="en-US" sz="2200" dirty="0"/>
          </a:p>
          <a:p>
            <a:r>
              <a:rPr lang="en-US" altLang="en-US" sz="2200" b="1" dirty="0"/>
              <a:t>Examples of Time-Sharing Oss</a:t>
            </a:r>
            <a:endParaRPr lang="en-US" altLang="en-US" sz="2200" b="1" dirty="0"/>
          </a:p>
          <a:p>
            <a:pPr marL="1021080" lvl="2" indent="0">
              <a:buNone/>
            </a:pPr>
            <a:r>
              <a:rPr lang="en-US" altLang="en-US" sz="2200" dirty="0"/>
              <a:t>Multics, Unix, etc. </a:t>
            </a:r>
            <a:endParaRPr lang="en-US" altLang="en-US" sz="2200"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charRg st="0" end="33"/>
                                            </p:txEl>
                                          </p:spTgt>
                                        </p:tgtEl>
                                        <p:attrNameLst>
                                          <p:attrName>style.visibility</p:attrName>
                                        </p:attrNameLst>
                                      </p:cBhvr>
                                      <p:to>
                                        <p:strVal val="visible"/>
                                      </p:to>
                                    </p:set>
                                    <p:anim calcmode="lin" valueType="num">
                                      <p:cBhvr additive="base">
                                        <p:cTn id="7" dur="500" fill="hold"/>
                                        <p:tgtEl>
                                          <p:spTgt spid="32771">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charRg st="0" end="3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1">
                                            <p:txEl>
                                              <p:charRg st="33" end="69"/>
                                            </p:txEl>
                                          </p:spTgt>
                                        </p:tgtEl>
                                        <p:attrNameLst>
                                          <p:attrName>style.visibility</p:attrName>
                                        </p:attrNameLst>
                                      </p:cBhvr>
                                      <p:to>
                                        <p:strVal val="visible"/>
                                      </p:to>
                                    </p:set>
                                    <p:anim calcmode="lin" valueType="num">
                                      <p:cBhvr additive="base">
                                        <p:cTn id="11" dur="500" fill="hold"/>
                                        <p:tgtEl>
                                          <p:spTgt spid="32771">
                                            <p:txEl>
                                              <p:charRg st="33" end="6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charRg st="33" end="69"/>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1">
                                            <p:txEl>
                                              <p:charRg st="69" end="110"/>
                                            </p:txEl>
                                          </p:spTgt>
                                        </p:tgtEl>
                                        <p:attrNameLst>
                                          <p:attrName>style.visibility</p:attrName>
                                        </p:attrNameLst>
                                      </p:cBhvr>
                                      <p:to>
                                        <p:strVal val="visible"/>
                                      </p:to>
                                    </p:set>
                                    <p:anim calcmode="lin" valueType="num">
                                      <p:cBhvr additive="base">
                                        <p:cTn id="15" dur="500" fill="hold"/>
                                        <p:tgtEl>
                                          <p:spTgt spid="32771">
                                            <p:txEl>
                                              <p:charRg st="69" end="1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charRg st="69" end="11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771">
                                            <p:txEl>
                                              <p:charRg st="110" end="139"/>
                                            </p:txEl>
                                          </p:spTgt>
                                        </p:tgtEl>
                                        <p:attrNameLst>
                                          <p:attrName>style.visibility</p:attrName>
                                        </p:attrNameLst>
                                      </p:cBhvr>
                                      <p:to>
                                        <p:strVal val="visible"/>
                                      </p:to>
                                    </p:set>
                                    <p:anim calcmode="lin" valueType="num">
                                      <p:cBhvr additive="base">
                                        <p:cTn id="19" dur="500" fill="hold"/>
                                        <p:tgtEl>
                                          <p:spTgt spid="32771">
                                            <p:txEl>
                                              <p:charRg st="110" end="1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charRg st="110" end="1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1">
                                            <p:txEl>
                                              <p:charRg st="139" end="175"/>
                                            </p:txEl>
                                          </p:spTgt>
                                        </p:tgtEl>
                                        <p:attrNameLst>
                                          <p:attrName>style.visibility</p:attrName>
                                        </p:attrNameLst>
                                      </p:cBhvr>
                                      <p:to>
                                        <p:strVal val="visible"/>
                                      </p:to>
                                    </p:set>
                                    <p:anim calcmode="lin" valueType="num">
                                      <p:cBhvr additive="base">
                                        <p:cTn id="25" dur="500" fill="hold"/>
                                        <p:tgtEl>
                                          <p:spTgt spid="32771">
                                            <p:txEl>
                                              <p:charRg st="139" end="17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charRg st="139" end="17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771">
                                            <p:txEl>
                                              <p:charRg st="175" end="195"/>
                                            </p:txEl>
                                          </p:spTgt>
                                        </p:tgtEl>
                                        <p:attrNameLst>
                                          <p:attrName>style.visibility</p:attrName>
                                        </p:attrNameLst>
                                      </p:cBhvr>
                                      <p:to>
                                        <p:strVal val="visible"/>
                                      </p:to>
                                    </p:set>
                                    <p:anim calcmode="lin" valueType="num">
                                      <p:cBhvr additive="base">
                                        <p:cTn id="29" dur="500" fill="hold"/>
                                        <p:tgtEl>
                                          <p:spTgt spid="32771">
                                            <p:txEl>
                                              <p:charRg st="175" end="1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771">
                                            <p:txEl>
                                              <p:charRg st="175" end="19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2771">
                                            <p:txEl>
                                              <p:charRg st="195" end="278"/>
                                            </p:txEl>
                                          </p:spTgt>
                                        </p:tgtEl>
                                        <p:attrNameLst>
                                          <p:attrName>style.visibility</p:attrName>
                                        </p:attrNameLst>
                                      </p:cBhvr>
                                      <p:to>
                                        <p:strVal val="visible"/>
                                      </p:to>
                                    </p:set>
                                    <p:anim calcmode="lin" valueType="num">
                                      <p:cBhvr additive="base">
                                        <p:cTn id="33" dur="500" fill="hold"/>
                                        <p:tgtEl>
                                          <p:spTgt spid="32771">
                                            <p:txEl>
                                              <p:charRg st="195" end="27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771">
                                            <p:txEl>
                                              <p:charRg st="195" end="27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771">
                                            <p:txEl>
                                              <p:charRg st="278" end="305"/>
                                            </p:txEl>
                                          </p:spTgt>
                                        </p:tgtEl>
                                        <p:attrNameLst>
                                          <p:attrName>style.visibility</p:attrName>
                                        </p:attrNameLst>
                                      </p:cBhvr>
                                      <p:to>
                                        <p:strVal val="visible"/>
                                      </p:to>
                                    </p:set>
                                    <p:anim calcmode="lin" valueType="num">
                                      <p:cBhvr additive="base">
                                        <p:cTn id="37" dur="500" fill="hold"/>
                                        <p:tgtEl>
                                          <p:spTgt spid="32771">
                                            <p:txEl>
                                              <p:charRg st="278" end="30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charRg st="278" end="30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771">
                                            <p:txEl>
                                              <p:charRg st="305" end="334"/>
                                            </p:txEl>
                                          </p:spTgt>
                                        </p:tgtEl>
                                        <p:attrNameLst>
                                          <p:attrName>style.visibility</p:attrName>
                                        </p:attrNameLst>
                                      </p:cBhvr>
                                      <p:to>
                                        <p:strVal val="visible"/>
                                      </p:to>
                                    </p:set>
                                    <p:anim calcmode="lin" valueType="num">
                                      <p:cBhvr additive="base">
                                        <p:cTn id="43" dur="500" fill="hold"/>
                                        <p:tgtEl>
                                          <p:spTgt spid="32771">
                                            <p:txEl>
                                              <p:charRg st="305" end="33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charRg st="305" end="33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771">
                                            <p:txEl>
                                              <p:charRg st="334" end="355"/>
                                            </p:txEl>
                                          </p:spTgt>
                                        </p:tgtEl>
                                        <p:attrNameLst>
                                          <p:attrName>style.visibility</p:attrName>
                                        </p:attrNameLst>
                                      </p:cBhvr>
                                      <p:to>
                                        <p:strVal val="visible"/>
                                      </p:to>
                                    </p:set>
                                    <p:anim calcmode="lin" valueType="num">
                                      <p:cBhvr additive="base">
                                        <p:cTn id="47" dur="500" fill="hold"/>
                                        <p:tgtEl>
                                          <p:spTgt spid="32771">
                                            <p:txEl>
                                              <p:charRg st="334" end="35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2771">
                                            <p:txEl>
                                              <p:charRg st="334" end="3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102221" tIns="51110" rIns="102221" bIns="51110" anchor="b" anchorCtr="0"/>
          <a:p>
            <a:r>
              <a:rPr lang="en-US" altLang="en-US" sz="4000" dirty="0"/>
              <a:t>4. Multiprocessor operating systems</a:t>
            </a:r>
            <a:endParaRPr lang="en-US" altLang="en-US" sz="4000" dirty="0"/>
          </a:p>
        </p:txBody>
      </p:sp>
      <p:sp>
        <p:nvSpPr>
          <p:cNvPr id="3" name="Content Placeholder 2"/>
          <p:cNvSpPr>
            <a:spLocks noGrp="1"/>
          </p:cNvSpPr>
          <p:nvPr>
            <p:ph idx="1"/>
          </p:nvPr>
        </p:nvSpPr>
        <p:spPr/>
        <p:txBody>
          <a:bodyPr vert="horz" wrap="square" lIns="102221" tIns="51110" rIns="102221" bIns="51110" numCol="1" anchor="t" anchorCtr="0" compatLnSpc="1"/>
          <a:lstStyle/>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6" normalizeH="0" baseline="0" noProof="0" dirty="0">
                <a:ln>
                  <a:noFill/>
                </a:ln>
                <a:solidFill>
                  <a:schemeClr val="tx1"/>
                </a:solidFill>
                <a:effectLst/>
                <a:uLnTx/>
                <a:uFillTx/>
                <a:latin typeface="Comic Sans MS" panose="030F0702030302020204" pitchFamily="66" charset="0"/>
                <a:ea typeface="+mn-ea"/>
                <a:cs typeface="Trebuchet MS"/>
              </a:rPr>
              <a:t>Multiprocessor operating systems are also known as </a:t>
            </a:r>
            <a:r>
              <a:rPr kumimoji="0" lang="en-US" sz="2400" b="0" i="0" u="none" strike="noStrike" kern="0" cap="none" spc="-6" normalizeH="0" baseline="0" noProof="0" dirty="0">
                <a:ln>
                  <a:noFill/>
                </a:ln>
                <a:solidFill>
                  <a:srgbClr val="0070C0"/>
                </a:solidFill>
                <a:effectLst/>
                <a:uLnTx/>
                <a:uFillTx/>
                <a:latin typeface="Comic Sans MS" panose="030F0702030302020204" pitchFamily="66" charset="0"/>
                <a:ea typeface="+mn-ea"/>
                <a:cs typeface="Trebuchet MS"/>
              </a:rPr>
              <a:t>parallel OS or tightly coupled OS. </a:t>
            </a:r>
            <a:endParaRPr kumimoji="0" lang="en-US" sz="2400" b="0" i="0" u="none" strike="noStrike" kern="0" cap="none" spc="-6" normalizeH="0" baseline="0" noProof="0" dirty="0">
              <a:ln>
                <a:noFill/>
              </a:ln>
              <a:solidFill>
                <a:srgbClr val="0070C0"/>
              </a:solidFill>
              <a:effectLst/>
              <a:uLnTx/>
              <a:uFillTx/>
              <a:latin typeface="Comic Sans MS" panose="030F0702030302020204" pitchFamily="66" charset="0"/>
              <a:ea typeface="+mn-ea"/>
              <a:cs typeface="Trebuchet M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6" normalizeH="0" baseline="0" noProof="0" dirty="0">
                <a:ln>
                  <a:noFill/>
                </a:ln>
                <a:solidFill>
                  <a:schemeClr val="tx1"/>
                </a:solidFill>
                <a:effectLst/>
                <a:uLnTx/>
                <a:uFillTx/>
                <a:latin typeface="Comic Sans MS" panose="030F0702030302020204" pitchFamily="66" charset="0"/>
                <a:ea typeface="+mn-ea"/>
                <a:cs typeface="Trebuchet MS"/>
              </a:rPr>
              <a:t>Such operating systems have more than one processor in close communication that sharing the computer bus, the clock and sometimes memory and peripheral devices. </a:t>
            </a:r>
            <a:endParaRPr kumimoji="0" lang="en-US" sz="2400" b="0" i="0" u="none" strike="noStrike" kern="0" cap="none" spc="-6" normalizeH="0" baseline="0" noProof="0" dirty="0">
              <a:ln>
                <a:noFill/>
              </a:ln>
              <a:solidFill>
                <a:schemeClr val="tx1"/>
              </a:solidFill>
              <a:effectLst/>
              <a:uLnTx/>
              <a:uFillTx/>
              <a:latin typeface="Comic Sans MS" panose="030F0702030302020204" pitchFamily="66" charset="0"/>
              <a:ea typeface="+mn-ea"/>
              <a:cs typeface="Trebuchet M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rPr>
              <a:t>It executes multiple jobs at the same time and makes the processing faster.</a:t>
            </a:r>
            <a:endPar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It supports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large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physical address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space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and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larger virtual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address</a:t>
            </a:r>
            <a:r>
              <a:rPr kumimoji="0" lang="en-US" sz="2400" b="0" i="0" u="none" strike="noStrike" kern="0" cap="none" spc="28" normalizeH="0" baseline="0" noProof="0" dirty="0" smtClean="0">
                <a:ln>
                  <a:noFill/>
                </a:ln>
                <a:solidFill>
                  <a:schemeClr val="tx1"/>
                </a:solidFill>
                <a:effectLst/>
                <a:uLnTx/>
                <a:uFillTx/>
                <a:latin typeface="Comic Sans MS" panose="030F0702030302020204" pitchFamily="66" charset="0"/>
                <a:ea typeface="+mn-ea"/>
                <a:cs typeface="Trebuchet MS"/>
              </a:rPr>
              <a:t>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space.</a:t>
            </a:r>
            <a:endPar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If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one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processor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fails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then other processor should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retrieve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the interrupted process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state so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execution </a:t>
            </a: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of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process can  </a:t>
            </a:r>
            <a:r>
              <a:rPr kumimoji="0" lang="en-US" sz="2400" b="0" i="0" u="none" strike="noStrike" kern="0" cap="none" spc="-11" normalizeH="0" baseline="0" noProof="0" dirty="0" smtClean="0">
                <a:ln>
                  <a:noFill/>
                </a:ln>
                <a:solidFill>
                  <a:schemeClr val="tx1"/>
                </a:solidFill>
                <a:effectLst/>
                <a:uLnTx/>
                <a:uFillTx/>
                <a:latin typeface="Comic Sans MS" panose="030F0702030302020204" pitchFamily="66" charset="0"/>
                <a:ea typeface="+mn-ea"/>
                <a:cs typeface="Trebuchet MS"/>
              </a:rPr>
              <a:t>continue.</a:t>
            </a:r>
            <a:endParaRPr kumimoji="0" lang="en-US" sz="2400" b="0" i="0" u="none" strike="noStrike" kern="0" cap="none" spc="-11" normalizeH="0" baseline="0" noProof="0" dirty="0" smtClean="0">
              <a:ln>
                <a:noFill/>
              </a:ln>
              <a:solidFill>
                <a:schemeClr val="tx1"/>
              </a:solidFill>
              <a:effectLst/>
              <a:uLnTx/>
              <a:uFillTx/>
              <a:latin typeface="Comic Sans MS" panose="030F0702030302020204" pitchFamily="66" charset="0"/>
              <a:ea typeface="+mn-ea"/>
              <a:cs typeface="Trebuchet M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rPr>
              <a:t>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Inter-processes </a:t>
            </a:r>
            <a:r>
              <a:rPr kumimoji="0" lang="en-US" sz="2400" b="0" i="0" u="none" strike="noStrike" kern="0" cap="none" spc="-11" normalizeH="0" baseline="0" noProof="0" dirty="0" smtClean="0">
                <a:ln>
                  <a:noFill/>
                </a:ln>
                <a:solidFill>
                  <a:schemeClr val="tx1"/>
                </a:solidFill>
                <a:effectLst/>
                <a:uLnTx/>
                <a:uFillTx/>
                <a:latin typeface="Comic Sans MS" panose="030F0702030302020204" pitchFamily="66" charset="0"/>
                <a:ea typeface="+mn-ea"/>
                <a:cs typeface="Trebuchet MS"/>
              </a:rPr>
              <a:t>communication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mechanism is provided and  implemented in</a:t>
            </a:r>
            <a:r>
              <a:rPr kumimoji="0" lang="en-US" sz="2400" b="0" i="0" u="none" strike="noStrike" kern="0" cap="none" spc="22" normalizeH="0" baseline="0" noProof="0" dirty="0" smtClean="0">
                <a:ln>
                  <a:noFill/>
                </a:ln>
                <a:solidFill>
                  <a:schemeClr val="tx1"/>
                </a:solidFill>
                <a:effectLst/>
                <a:uLnTx/>
                <a:uFillTx/>
                <a:latin typeface="Comic Sans MS" panose="030F0702030302020204" pitchFamily="66" charset="0"/>
                <a:ea typeface="+mn-ea"/>
                <a:cs typeface="Trebuchet MS"/>
              </a:rPr>
              <a:t> </a:t>
            </a:r>
            <a:r>
              <a:rPr kumimoji="0" lang="en-US" sz="2400" b="0" i="0" u="none" strike="noStrike" kern="0" cap="none" spc="-6" normalizeH="0" baseline="0" noProof="0" dirty="0" smtClean="0">
                <a:ln>
                  <a:noFill/>
                </a:ln>
                <a:solidFill>
                  <a:schemeClr val="tx1"/>
                </a:solidFill>
                <a:effectLst/>
                <a:uLnTx/>
                <a:uFillTx/>
                <a:latin typeface="Comic Sans MS" panose="030F0702030302020204" pitchFamily="66" charset="0"/>
                <a:ea typeface="+mn-ea"/>
                <a:cs typeface="Trebuchet MS"/>
              </a:rPr>
              <a:t>hardware.</a:t>
            </a:r>
            <a:endParaRPr kumimoji="0" lang="en-US" sz="2400" b="0" i="0" u="none" strike="noStrike" kern="0" cap="none" spc="0" normalizeH="0" baseline="0" noProof="0" dirty="0" smtClean="0">
              <a:ln>
                <a:noFill/>
              </a:ln>
              <a:solidFill>
                <a:schemeClr val="tx1"/>
              </a:solidFill>
              <a:effectLst/>
              <a:uLnTx/>
              <a:uFillTx/>
              <a:latin typeface="Comic Sans MS" panose="030F0702030302020204" pitchFamily="66" charset="0"/>
              <a:ea typeface="+mn-ea"/>
              <a:cs typeface="Trebuchet MS"/>
            </a:endParaRPr>
          </a:p>
          <a:p>
            <a:pPr marL="383540" marR="0" lvl="0" indent="-383540" algn="just" defTabSz="914400" rtl="0" eaLnBrk="0" fontAlgn="base" latinLnBrk="0" hangingPunct="0">
              <a:lnSpc>
                <a:spcPct val="100000"/>
              </a:lnSpc>
              <a:spcBef>
                <a:spcPct val="20000"/>
              </a:spcBef>
              <a:spcAft>
                <a:spcPct val="0"/>
              </a:spcAft>
              <a:buClrTx/>
              <a:buSzTx/>
              <a:buFontTx/>
              <a:buChar char="•"/>
              <a:defRPr/>
            </a:pPr>
            <a:endParaRPr kumimoji="0" lang="en-US" sz="2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87"/>
                                            </p:txEl>
                                          </p:spTgt>
                                        </p:tgtEl>
                                        <p:attrNameLst>
                                          <p:attrName>style.visibility</p:attrName>
                                        </p:attrNameLst>
                                      </p:cBhvr>
                                      <p:to>
                                        <p:strVal val="visible"/>
                                      </p:to>
                                    </p:set>
                                    <p:anim calcmode="lin" valueType="num">
                                      <p:cBhvr additive="base">
                                        <p:cTn id="7" dur="500" fill="hold"/>
                                        <p:tgtEl>
                                          <p:spTgt spid="3">
                                            <p:txEl>
                                              <p:charRg st="0" end="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8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87" end="249"/>
                                            </p:txEl>
                                          </p:spTgt>
                                        </p:tgtEl>
                                        <p:attrNameLst>
                                          <p:attrName>style.visibility</p:attrName>
                                        </p:attrNameLst>
                                      </p:cBhvr>
                                      <p:to>
                                        <p:strVal val="visible"/>
                                      </p:to>
                                    </p:set>
                                    <p:anim calcmode="lin" valueType="num">
                                      <p:cBhvr additive="base">
                                        <p:cTn id="13" dur="500" fill="hold"/>
                                        <p:tgtEl>
                                          <p:spTgt spid="3">
                                            <p:txEl>
                                              <p:charRg st="87" end="2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87" end="2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249" end="325"/>
                                            </p:txEl>
                                          </p:spTgt>
                                        </p:tgtEl>
                                        <p:attrNameLst>
                                          <p:attrName>style.visibility</p:attrName>
                                        </p:attrNameLst>
                                      </p:cBhvr>
                                      <p:to>
                                        <p:strVal val="visible"/>
                                      </p:to>
                                    </p:set>
                                    <p:anim calcmode="lin" valueType="num">
                                      <p:cBhvr additive="base">
                                        <p:cTn id="19" dur="500" fill="hold"/>
                                        <p:tgtEl>
                                          <p:spTgt spid="3">
                                            <p:txEl>
                                              <p:charRg st="249" end="3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249" end="32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charRg st="325" end="401"/>
                                            </p:txEl>
                                          </p:spTgt>
                                        </p:tgtEl>
                                        <p:attrNameLst>
                                          <p:attrName>style.visibility</p:attrName>
                                        </p:attrNameLst>
                                      </p:cBhvr>
                                      <p:to>
                                        <p:strVal val="visible"/>
                                      </p:to>
                                    </p:set>
                                    <p:anim calcmode="lin" valueType="num">
                                      <p:cBhvr additive="base">
                                        <p:cTn id="25" dur="500" fill="hold"/>
                                        <p:tgtEl>
                                          <p:spTgt spid="3">
                                            <p:txEl>
                                              <p:charRg st="325" end="40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325" end="40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401" end="531"/>
                                            </p:txEl>
                                          </p:spTgt>
                                        </p:tgtEl>
                                        <p:attrNameLst>
                                          <p:attrName>style.visibility</p:attrName>
                                        </p:attrNameLst>
                                      </p:cBhvr>
                                      <p:to>
                                        <p:strVal val="visible"/>
                                      </p:to>
                                    </p:set>
                                    <p:anim calcmode="lin" valueType="num">
                                      <p:cBhvr additive="base">
                                        <p:cTn id="31" dur="500" fill="hold"/>
                                        <p:tgtEl>
                                          <p:spTgt spid="3">
                                            <p:txEl>
                                              <p:charRg st="401" end="53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401" end="53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charRg st="531" end="614"/>
                                            </p:txEl>
                                          </p:spTgt>
                                        </p:tgtEl>
                                        <p:attrNameLst>
                                          <p:attrName>style.visibility</p:attrName>
                                        </p:attrNameLst>
                                      </p:cBhvr>
                                      <p:to>
                                        <p:strVal val="visible"/>
                                      </p:to>
                                    </p:set>
                                    <p:anim calcmode="lin" valueType="num">
                                      <p:cBhvr additive="base">
                                        <p:cTn id="37" dur="500" fill="hold"/>
                                        <p:tgtEl>
                                          <p:spTgt spid="3">
                                            <p:txEl>
                                              <p:charRg st="531" end="6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531" end="6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9513" y="800100"/>
            <a:ext cx="11422063" cy="560388"/>
          </a:xfrm>
        </p:spPr>
        <p:txBody>
          <a:bodyPr vert="horz" wrap="square" lIns="102221" tIns="51110" rIns="102221" bIns="51110" numCol="1" anchor="b" anchorCtr="0" compatLnSpc="1"/>
          <a:lstStyle/>
          <a:p>
            <a:pPr marL="0" marR="0" lvl="0" indent="0" algn="ctr" defTabSz="914400" rtl="1" eaLnBrk="0" fontAlgn="base" latinLnBrk="0" hangingPunct="0">
              <a:lnSpc>
                <a:spcPct val="100000"/>
              </a:lnSpc>
              <a:spcBef>
                <a:spcPct val="0"/>
              </a:spcBef>
              <a:spcAft>
                <a:spcPct val="0"/>
              </a:spcAft>
              <a:buClrTx/>
              <a:buSzTx/>
              <a:buFontTx/>
              <a:buNone/>
              <a:defRPr/>
            </a:pPr>
            <a:r>
              <a:rPr kumimoji="0" lang="en-US" sz="4500" b="0" i="0" u="none" strike="noStrike" kern="0" cap="none" spc="0" normalizeH="0" baseline="0" noProof="0" dirty="0" smtClean="0">
                <a:ln>
                  <a:noFill/>
                </a:ln>
                <a:solidFill>
                  <a:srgbClr val="006666"/>
                </a:solidFill>
                <a:effectLst/>
                <a:uLnTx/>
                <a:uFillTx/>
                <a:latin typeface="+mj-lt"/>
                <a:ea typeface="+mj-ea"/>
                <a:cs typeface="+mj-cs"/>
              </a:rPr>
              <a:t>5. Distributed</a:t>
            </a:r>
            <a:r>
              <a:rPr kumimoji="0" lang="en-US" sz="4500" b="0" i="0" u="none" strike="noStrike" kern="0" cap="none" spc="-117" normalizeH="0" baseline="0" noProof="0" dirty="0" smtClean="0">
                <a:ln>
                  <a:noFill/>
                </a:ln>
                <a:solidFill>
                  <a:srgbClr val="006666"/>
                </a:solidFill>
                <a:effectLst/>
                <a:uLnTx/>
                <a:uFillTx/>
                <a:latin typeface="+mj-lt"/>
                <a:ea typeface="+mj-ea"/>
                <a:cs typeface="+mj-cs"/>
              </a:rPr>
              <a:t> Operating </a:t>
            </a:r>
            <a:r>
              <a:rPr kumimoji="0" lang="en-US" sz="4500" b="0" i="0" u="none" strike="noStrike" kern="0" cap="none" spc="0" normalizeH="0" baseline="0" noProof="0" dirty="0" smtClean="0">
                <a:ln>
                  <a:noFill/>
                </a:ln>
                <a:solidFill>
                  <a:srgbClr val="006666"/>
                </a:solidFill>
                <a:effectLst/>
                <a:uLnTx/>
                <a:uFillTx/>
                <a:latin typeface="+mj-lt"/>
                <a:ea typeface="+mj-ea"/>
                <a:cs typeface="+mj-cs"/>
              </a:rPr>
              <a:t>System</a:t>
            </a:r>
            <a:endParaRPr kumimoji="0" lang="en-US" sz="4500" b="0" i="0" u="none" strike="noStrike" kern="0" cap="none" spc="0" normalizeH="0" baseline="0" noProof="0" dirty="0">
              <a:ln>
                <a:noFill/>
              </a:ln>
              <a:solidFill>
                <a:srgbClr val="006666"/>
              </a:solidFill>
              <a:effectLst/>
              <a:uLnTx/>
              <a:uFillTx/>
              <a:latin typeface="+mj-lt"/>
              <a:ea typeface="+mj-ea"/>
              <a:cs typeface="+mj-cs"/>
            </a:endParaRPr>
          </a:p>
        </p:txBody>
      </p:sp>
      <p:sp>
        <p:nvSpPr>
          <p:cNvPr id="34819" name="Content Placeholder 2"/>
          <p:cNvSpPr>
            <a:spLocks noGrp="1"/>
          </p:cNvSpPr>
          <p:nvPr>
            <p:ph idx="1"/>
          </p:nvPr>
        </p:nvSpPr>
        <p:spPr>
          <a:xfrm>
            <a:off x="1004888" y="1662113"/>
            <a:ext cx="11445875" cy="5299075"/>
          </a:xfrm>
        </p:spPr>
        <p:txBody>
          <a:bodyPr vert="horz" wrap="square" lIns="102221" tIns="51110" rIns="102221" bIns="51110" anchor="t" anchorCtr="0"/>
          <a:p>
            <a:r>
              <a:rPr lang="en-US" altLang="en-US" sz="2200" dirty="0"/>
              <a:t>Various autonomous interconnected computers communicate with each other using a shared communication network.</a:t>
            </a:r>
            <a:endParaRPr lang="en-US" altLang="en-US" sz="2200" dirty="0"/>
          </a:p>
          <a:p>
            <a:r>
              <a:rPr lang="en-US" altLang="en-US" sz="2200" dirty="0"/>
              <a:t> Independent systems possess their own memory unit and CPU. </a:t>
            </a:r>
            <a:endParaRPr lang="en-US" altLang="en-US" sz="2200" dirty="0"/>
          </a:p>
          <a:p>
            <a:r>
              <a:rPr lang="en-US" altLang="en-US" sz="2200" dirty="0"/>
              <a:t>These are referred to as </a:t>
            </a:r>
            <a:r>
              <a:rPr lang="en-US" altLang="en-US" sz="2200" b="1" dirty="0">
                <a:solidFill>
                  <a:srgbClr val="0070C0"/>
                </a:solidFill>
              </a:rPr>
              <a:t>loosely coupled systems</a:t>
            </a:r>
            <a:r>
              <a:rPr lang="en-US" altLang="en-US" sz="2200" dirty="0">
                <a:solidFill>
                  <a:srgbClr val="0070C0"/>
                </a:solidFill>
              </a:rPr>
              <a:t>. </a:t>
            </a:r>
            <a:endParaRPr lang="en-US" altLang="en-US" sz="2200" dirty="0">
              <a:solidFill>
                <a:srgbClr val="0070C0"/>
              </a:solidFill>
            </a:endParaRPr>
          </a:p>
          <a:p>
            <a:r>
              <a:rPr lang="en-US" altLang="en-US" sz="2200" dirty="0"/>
              <a:t>Examples:- Locus, DYSEAC</a:t>
            </a:r>
            <a:endParaRPr lang="en-US" altLang="en-US" sz="2200" dirty="0"/>
          </a:p>
          <a:p>
            <a:endParaRPr lang="en-US" altLang="en-US" sz="2200" b="1" dirty="0"/>
          </a:p>
          <a:p>
            <a:endParaRPr lang="en-US" altLang="en-US" sz="2200" dirty="0"/>
          </a:p>
        </p:txBody>
      </p:sp>
      <p:pic>
        <p:nvPicPr>
          <p:cNvPr id="34820" name="Content Placeholder 4"/>
          <p:cNvPicPr>
            <a:picLocks noChangeAspect="1"/>
          </p:cNvPicPr>
          <p:nvPr/>
        </p:nvPicPr>
        <p:blipFill>
          <a:blip r:embed="rId1"/>
          <a:stretch>
            <a:fillRect/>
          </a:stretch>
        </p:blipFill>
        <p:spPr>
          <a:xfrm>
            <a:off x="1936750" y="3805238"/>
            <a:ext cx="9080500" cy="2822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charRg st="0" end="110"/>
                                            </p:txEl>
                                          </p:spTgt>
                                        </p:tgtEl>
                                        <p:attrNameLst>
                                          <p:attrName>style.visibility</p:attrName>
                                        </p:attrNameLst>
                                      </p:cBhvr>
                                      <p:to>
                                        <p:strVal val="visible"/>
                                      </p:to>
                                    </p:set>
                                    <p:anim calcmode="lin" valueType="num">
                                      <p:cBhvr additive="base">
                                        <p:cTn id="7" dur="500" fill="hold"/>
                                        <p:tgtEl>
                                          <p:spTgt spid="34819">
                                            <p:txEl>
                                              <p:charRg st="0" end="1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1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charRg st="110" end="171"/>
                                            </p:txEl>
                                          </p:spTgt>
                                        </p:tgtEl>
                                        <p:attrNameLst>
                                          <p:attrName>style.visibility</p:attrName>
                                        </p:attrNameLst>
                                      </p:cBhvr>
                                      <p:to>
                                        <p:strVal val="visible"/>
                                      </p:to>
                                    </p:set>
                                    <p:anim calcmode="lin" valueType="num">
                                      <p:cBhvr additive="base">
                                        <p:cTn id="13" dur="500" fill="hold"/>
                                        <p:tgtEl>
                                          <p:spTgt spid="34819">
                                            <p:txEl>
                                              <p:charRg st="110" end="17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10" end="17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charRg st="171" end="222"/>
                                            </p:txEl>
                                          </p:spTgt>
                                        </p:tgtEl>
                                        <p:attrNameLst>
                                          <p:attrName>style.visibility</p:attrName>
                                        </p:attrNameLst>
                                      </p:cBhvr>
                                      <p:to>
                                        <p:strVal val="visible"/>
                                      </p:to>
                                    </p:set>
                                    <p:anim calcmode="lin" valueType="num">
                                      <p:cBhvr additive="base">
                                        <p:cTn id="19" dur="500" fill="hold"/>
                                        <p:tgtEl>
                                          <p:spTgt spid="34819">
                                            <p:txEl>
                                              <p:charRg st="171" end="2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171" end="22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charRg st="222" end="247"/>
                                            </p:txEl>
                                          </p:spTgt>
                                        </p:tgtEl>
                                        <p:attrNameLst>
                                          <p:attrName>style.visibility</p:attrName>
                                        </p:attrNameLst>
                                      </p:cBhvr>
                                      <p:to>
                                        <p:strVal val="visible"/>
                                      </p:to>
                                    </p:set>
                                    <p:anim calcmode="lin" valueType="num">
                                      <p:cBhvr additive="base">
                                        <p:cTn id="25" dur="500" fill="hold"/>
                                        <p:tgtEl>
                                          <p:spTgt spid="34819">
                                            <p:txEl>
                                              <p:charRg st="222" end="24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22" end="24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20"/>
                                        </p:tgtEl>
                                        <p:attrNameLst>
                                          <p:attrName>style.visibility</p:attrName>
                                        </p:attrNameLst>
                                      </p:cBhvr>
                                      <p:to>
                                        <p:strVal val="visible"/>
                                      </p:to>
                                    </p:set>
                                    <p:anim calcmode="lin" valueType="num">
                                      <p:cBhvr additive="base">
                                        <p:cTn id="31" dur="500" fill="hold"/>
                                        <p:tgtEl>
                                          <p:spTgt spid="34820"/>
                                        </p:tgtEl>
                                        <p:attrNameLst>
                                          <p:attrName>ppt_x</p:attrName>
                                        </p:attrNameLst>
                                      </p:cBhvr>
                                      <p:tavLst>
                                        <p:tav tm="0">
                                          <p:val>
                                            <p:strVal val="#ppt_x"/>
                                          </p:val>
                                        </p:tav>
                                        <p:tav tm="100000">
                                          <p:val>
                                            <p:strVal val="#ppt_x"/>
                                          </p:val>
                                        </p:tav>
                                      </p:tavLst>
                                    </p:anim>
                                    <p:anim calcmode="lin" valueType="num">
                                      <p:cBhvr additive="base">
                                        <p:cTn id="32"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49338" y="811213"/>
            <a:ext cx="11423650" cy="560388"/>
          </a:xfrm>
        </p:spPr>
        <p:txBody>
          <a:bodyPr vert="horz" wrap="square" lIns="102221" tIns="51110" rIns="102221" bIns="51110" numCol="1" anchor="b" anchorCtr="0" compatLnSpc="1"/>
          <a:lstStyle/>
          <a:p>
            <a:pPr marL="0" marR="0" lvl="0" indent="0" algn="ctr" defTabSz="914400" rtl="1" eaLnBrk="0" fontAlgn="base" latinLnBrk="0" hangingPunct="0">
              <a:lnSpc>
                <a:spcPct val="100000"/>
              </a:lnSpc>
              <a:spcBef>
                <a:spcPct val="0"/>
              </a:spcBef>
              <a:spcAft>
                <a:spcPct val="0"/>
              </a:spcAft>
              <a:buClrTx/>
              <a:buSzTx/>
              <a:buFontTx/>
              <a:buNone/>
              <a:defRPr/>
            </a:pPr>
            <a:br>
              <a:rPr kumimoji="0" lang="en-US" sz="4500" b="0" i="0" u="none" strike="noStrike" kern="0" cap="none" spc="0" normalizeH="0" baseline="0" noProof="0" dirty="0" smtClean="0">
                <a:ln>
                  <a:noFill/>
                </a:ln>
                <a:solidFill>
                  <a:srgbClr val="006666"/>
                </a:solidFill>
                <a:effectLst/>
                <a:uLnTx/>
                <a:uFillTx/>
                <a:latin typeface="+mj-lt"/>
                <a:ea typeface="+mj-ea"/>
                <a:cs typeface="+mj-cs"/>
              </a:rPr>
            </a:br>
            <a:r>
              <a:rPr kumimoji="0" lang="en-US" sz="4500" b="0" i="0" u="none" strike="noStrike" kern="0" cap="none" spc="-6" normalizeH="0" baseline="0" noProof="0" dirty="0" smtClean="0">
                <a:ln>
                  <a:noFill/>
                </a:ln>
                <a:solidFill>
                  <a:srgbClr val="006666"/>
                </a:solidFill>
                <a:effectLst/>
                <a:uLnTx/>
                <a:uFillTx/>
                <a:latin typeface="+mj-lt"/>
                <a:ea typeface="+mj-ea"/>
                <a:cs typeface="+mj-cs"/>
              </a:rPr>
              <a:t>6. </a:t>
            </a:r>
            <a:r>
              <a:rPr kumimoji="0" lang="en-US" sz="4500" b="0" i="0" u="none" strike="noStrike" kern="0" cap="none" spc="-6" normalizeH="0" baseline="0" noProof="0" dirty="0">
                <a:ln>
                  <a:noFill/>
                </a:ln>
                <a:solidFill>
                  <a:srgbClr val="006666"/>
                </a:solidFill>
                <a:effectLst/>
                <a:uLnTx/>
                <a:uFillTx/>
                <a:latin typeface="+mj-lt"/>
                <a:ea typeface="+mj-ea"/>
                <a:cs typeface="+mj-cs"/>
              </a:rPr>
              <a:t>Network Operating</a:t>
            </a:r>
            <a:r>
              <a:rPr kumimoji="0" lang="en-US" sz="4500" b="0" i="0" u="none" strike="noStrike" kern="0" cap="none" spc="-78" normalizeH="0" baseline="0" noProof="0" dirty="0" smtClean="0">
                <a:ln>
                  <a:noFill/>
                </a:ln>
                <a:solidFill>
                  <a:srgbClr val="006666"/>
                </a:solidFill>
                <a:effectLst/>
                <a:uLnTx/>
                <a:uFillTx/>
                <a:latin typeface="+mj-lt"/>
                <a:ea typeface="+mj-ea"/>
                <a:cs typeface="+mj-cs"/>
              </a:rPr>
              <a:t> </a:t>
            </a:r>
            <a:r>
              <a:rPr kumimoji="0" lang="en-US" sz="4500" b="0" i="0" u="none" strike="noStrike" kern="0" cap="none" spc="0" normalizeH="0" baseline="0" noProof="0" dirty="0">
                <a:ln>
                  <a:noFill/>
                </a:ln>
                <a:solidFill>
                  <a:srgbClr val="006666"/>
                </a:solidFill>
                <a:effectLst/>
                <a:uLnTx/>
                <a:uFillTx/>
                <a:latin typeface="+mj-lt"/>
                <a:ea typeface="+mj-ea"/>
                <a:cs typeface="+mj-cs"/>
              </a:rPr>
              <a:t>System</a:t>
            </a:r>
            <a:endParaRPr kumimoji="0" lang="en-US" sz="4500" b="0" i="0" u="none" strike="noStrike" kern="0" cap="none" spc="0" normalizeH="0" baseline="0" noProof="0" dirty="0">
              <a:ln>
                <a:noFill/>
              </a:ln>
              <a:solidFill>
                <a:srgbClr val="006666"/>
              </a:solidFill>
              <a:effectLst/>
              <a:uLnTx/>
              <a:uFillTx/>
              <a:latin typeface="+mj-lt"/>
              <a:ea typeface="+mj-ea"/>
              <a:cs typeface="+mj-cs"/>
            </a:endParaRPr>
          </a:p>
        </p:txBody>
      </p:sp>
      <p:sp>
        <p:nvSpPr>
          <p:cNvPr id="35843" name="Content Placeholder 2"/>
          <p:cNvSpPr>
            <a:spLocks noGrp="1"/>
          </p:cNvSpPr>
          <p:nvPr>
            <p:ph idx="1"/>
          </p:nvPr>
        </p:nvSpPr>
        <p:spPr/>
        <p:txBody>
          <a:bodyPr vert="horz" wrap="square" lIns="102221" tIns="51110" rIns="102221" bIns="51110" anchor="t" anchorCtr="0"/>
          <a:p>
            <a:r>
              <a:rPr lang="en-US" altLang="en-US" sz="2800" dirty="0"/>
              <a:t>These systems run on a server and provide the capability to manage data, users, groups, security, applications, and other networking functions.</a:t>
            </a:r>
            <a:endParaRPr lang="en-US" altLang="en-US" sz="2800" dirty="0"/>
          </a:p>
          <a:p>
            <a:r>
              <a:rPr lang="en-US" altLang="en-US" sz="2800" dirty="0"/>
              <a:t> These types of operating systems allow shared access of files, printers, security, applications, and other networking functions over a small private network.</a:t>
            </a:r>
            <a:endParaRPr lang="en-US" altLang="en-US" sz="2800" dirty="0"/>
          </a:p>
          <a:p>
            <a:r>
              <a:rPr lang="en-IN" altLang="x-none" sz="2800" dirty="0"/>
              <a:t>The “ other" computers arc called client computers, and each computer that connects to a network server must be running client software designed to request a specific service.</a:t>
            </a:r>
            <a:endParaRPr lang="en-US" altLang="en-US" sz="2800" dirty="0"/>
          </a:p>
          <a:p>
            <a:r>
              <a:rPr lang="en-US" altLang="en-US" sz="2800" dirty="0"/>
              <a:t>popularly known as </a:t>
            </a:r>
            <a:r>
              <a:rPr lang="en-US" altLang="en-US" sz="2800" b="1" dirty="0"/>
              <a:t>tightly coupled systems</a:t>
            </a:r>
            <a:r>
              <a:rPr lang="en-US" altLang="en-US" sz="2800" dirty="0"/>
              <a:t>. </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charRg st="0" end="144"/>
                                            </p:txEl>
                                          </p:spTgt>
                                        </p:tgtEl>
                                        <p:attrNameLst>
                                          <p:attrName>style.visibility</p:attrName>
                                        </p:attrNameLst>
                                      </p:cBhvr>
                                      <p:to>
                                        <p:strVal val="visible"/>
                                      </p:to>
                                    </p:set>
                                    <p:anim calcmode="lin" valueType="num">
                                      <p:cBhvr additive="base">
                                        <p:cTn id="7" dur="500" fill="hold"/>
                                        <p:tgtEl>
                                          <p:spTgt spid="35843">
                                            <p:txEl>
                                              <p:charRg st="0" end="14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charRg st="0" end="14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charRg st="144" end="303"/>
                                            </p:txEl>
                                          </p:spTgt>
                                        </p:tgtEl>
                                        <p:attrNameLst>
                                          <p:attrName>style.visibility</p:attrName>
                                        </p:attrNameLst>
                                      </p:cBhvr>
                                      <p:to>
                                        <p:strVal val="visible"/>
                                      </p:to>
                                    </p:set>
                                    <p:anim calcmode="lin" valueType="num">
                                      <p:cBhvr additive="base">
                                        <p:cTn id="13" dur="500" fill="hold"/>
                                        <p:tgtEl>
                                          <p:spTgt spid="35843">
                                            <p:txEl>
                                              <p:charRg st="144" end="30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charRg st="144" end="30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charRg st="303" end="479"/>
                                            </p:txEl>
                                          </p:spTgt>
                                        </p:tgtEl>
                                        <p:attrNameLst>
                                          <p:attrName>style.visibility</p:attrName>
                                        </p:attrNameLst>
                                      </p:cBhvr>
                                      <p:to>
                                        <p:strVal val="visible"/>
                                      </p:to>
                                    </p:set>
                                    <p:anim calcmode="lin" valueType="num">
                                      <p:cBhvr additive="base">
                                        <p:cTn id="19" dur="500" fill="hold"/>
                                        <p:tgtEl>
                                          <p:spTgt spid="35843">
                                            <p:txEl>
                                              <p:charRg st="303" end="47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charRg st="303" end="47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charRg st="479" end="524"/>
                                            </p:txEl>
                                          </p:spTgt>
                                        </p:tgtEl>
                                        <p:attrNameLst>
                                          <p:attrName>style.visibility</p:attrName>
                                        </p:attrNameLst>
                                      </p:cBhvr>
                                      <p:to>
                                        <p:strVal val="visible"/>
                                      </p:to>
                                    </p:set>
                                    <p:anim calcmode="lin" valueType="num">
                                      <p:cBhvr additive="base">
                                        <p:cTn id="25" dur="500" fill="hold"/>
                                        <p:tgtEl>
                                          <p:spTgt spid="35843">
                                            <p:txEl>
                                              <p:charRg st="479" end="52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charRg st="479" end="5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9513" y="800100"/>
            <a:ext cx="11422063" cy="560388"/>
          </a:xfrm>
        </p:spPr>
        <p:txBody>
          <a:bodyPr vert="horz" wrap="square" lIns="102221" tIns="51110" rIns="102221" bIns="51110" numCol="1" anchor="b" anchorCtr="0" compatLnSpc="1"/>
          <a:lstStyle/>
          <a:p>
            <a:pPr marL="0" marR="0" lvl="0" indent="0" algn="ctr" defTabSz="914400" rtl="1" eaLnBrk="0" fontAlgn="base" latinLnBrk="0" hangingPunct="0">
              <a:lnSpc>
                <a:spcPct val="100000"/>
              </a:lnSpc>
              <a:spcBef>
                <a:spcPct val="0"/>
              </a:spcBef>
              <a:spcAft>
                <a:spcPct val="0"/>
              </a:spcAft>
              <a:buClrTx/>
              <a:buSzTx/>
              <a:buFontTx/>
              <a:buNone/>
              <a:defRPr/>
            </a:pPr>
            <a:r>
              <a:rPr kumimoji="0" lang="en-US" sz="3600" b="0" i="0" u="none" strike="noStrike" kern="0" cap="none" spc="-6" normalizeH="0" baseline="0" noProof="0" dirty="0">
                <a:ln>
                  <a:noFill/>
                </a:ln>
                <a:solidFill>
                  <a:srgbClr val="006666"/>
                </a:solidFill>
                <a:effectLst/>
                <a:uLnTx/>
                <a:uFillTx/>
                <a:latin typeface="+mj-lt"/>
                <a:ea typeface="+mj-ea"/>
                <a:cs typeface="+mj-cs"/>
              </a:rPr>
              <a:t>6</a:t>
            </a:r>
            <a:r>
              <a:rPr kumimoji="0" lang="en-US" sz="3600" b="0" i="0" u="none" strike="noStrike" kern="0" cap="none" spc="-6" normalizeH="0" baseline="0" noProof="0" dirty="0" smtClean="0">
                <a:ln>
                  <a:noFill/>
                </a:ln>
                <a:solidFill>
                  <a:srgbClr val="006666"/>
                </a:solidFill>
                <a:effectLst/>
                <a:uLnTx/>
                <a:uFillTx/>
                <a:latin typeface="+mj-lt"/>
                <a:ea typeface="+mj-ea"/>
                <a:cs typeface="+mj-cs"/>
              </a:rPr>
              <a:t>. Network Operating</a:t>
            </a:r>
            <a:r>
              <a:rPr kumimoji="0" lang="en-US" sz="3600" b="0" i="0" u="none" strike="noStrike" kern="0" cap="none" spc="-78" normalizeH="0" baseline="0" noProof="0" dirty="0" smtClean="0">
                <a:ln>
                  <a:noFill/>
                </a:ln>
                <a:solidFill>
                  <a:srgbClr val="006666"/>
                </a:solidFill>
                <a:effectLst/>
                <a:uLnTx/>
                <a:uFillTx/>
                <a:latin typeface="+mj-lt"/>
                <a:ea typeface="+mj-ea"/>
                <a:cs typeface="+mj-cs"/>
              </a:rPr>
              <a:t> </a:t>
            </a:r>
            <a:r>
              <a:rPr kumimoji="0" lang="en-US" sz="3600" b="0" i="0" u="none" strike="noStrike" kern="0" cap="none" spc="0" normalizeH="0" baseline="0" noProof="0" dirty="0" smtClean="0">
                <a:ln>
                  <a:noFill/>
                </a:ln>
                <a:solidFill>
                  <a:srgbClr val="006666"/>
                </a:solidFill>
                <a:effectLst/>
                <a:uLnTx/>
                <a:uFillTx/>
                <a:latin typeface="+mj-lt"/>
                <a:ea typeface="+mj-ea"/>
                <a:cs typeface="+mj-cs"/>
              </a:rPr>
              <a:t>System</a:t>
            </a:r>
            <a:endParaRPr kumimoji="0" lang="en-US" sz="3600" b="0" i="0" u="none" strike="noStrike" kern="0" cap="none" spc="0" normalizeH="0" baseline="0" noProof="0" dirty="0">
              <a:ln>
                <a:noFill/>
              </a:ln>
              <a:solidFill>
                <a:srgbClr val="006666"/>
              </a:solidFill>
              <a:effectLst/>
              <a:uLnTx/>
              <a:uFillTx/>
              <a:latin typeface="+mj-lt"/>
              <a:ea typeface="+mj-ea"/>
              <a:cs typeface="+mj-cs"/>
            </a:endParaRPr>
          </a:p>
        </p:txBody>
      </p:sp>
      <p:sp>
        <p:nvSpPr>
          <p:cNvPr id="3" name="Content Placeholder 2"/>
          <p:cNvSpPr>
            <a:spLocks noGrp="1"/>
          </p:cNvSpPr>
          <p:nvPr>
            <p:ph idx="1"/>
          </p:nvPr>
        </p:nvSpPr>
        <p:spPr/>
        <p:txBody>
          <a:bodyPr vert="horz" wrap="square" lIns="102221" tIns="51110" rIns="102221" bIns="5111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Advantages of Network Operating System:</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Highly stable centralized servers</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Security concerns are handled through servers</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New technologies and hardware up-gradation are easily integrated into the system</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Server access is possible remotely from different locations and types of systems</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Disadvantages of Network Operating System:</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Servers are costly</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User has to depend on a central location for most operations</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Maintenance and updates are required regularly</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Examples of Network Operating System are:</a:t>
            </a:r>
            <a:r>
              <a:rPr kumimoji="0" lang="en-US" sz="2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Microsoft Windows Server 2003/2008/2012, UNIX, Linux, Mac OS X, Novell NetWare, and BSD, etc. </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Tx/>
              <a:buChar char="•"/>
              <a:defRPr/>
            </a:pPr>
            <a:endParaRPr kumimoji="0" lang="en-US" sz="3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42"/>
                                            </p:txEl>
                                          </p:spTgt>
                                        </p:tgtEl>
                                        <p:attrNameLst>
                                          <p:attrName>style.visibility</p:attrName>
                                        </p:attrNameLst>
                                      </p:cBhvr>
                                      <p:to>
                                        <p:strVal val="visible"/>
                                      </p:to>
                                    </p:set>
                                    <p:anim calcmode="lin" valueType="num">
                                      <p:cBhvr additive="base">
                                        <p:cTn id="7" dur="500" fill="hold"/>
                                        <p:tgtEl>
                                          <p:spTgt spid="3">
                                            <p:txEl>
                                              <p:charRg st="0"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42" end="76"/>
                                            </p:txEl>
                                          </p:spTgt>
                                        </p:tgtEl>
                                        <p:attrNameLst>
                                          <p:attrName>style.visibility</p:attrName>
                                        </p:attrNameLst>
                                      </p:cBhvr>
                                      <p:to>
                                        <p:strVal val="visible"/>
                                      </p:to>
                                    </p:set>
                                    <p:anim calcmode="lin" valueType="num">
                                      <p:cBhvr additive="base">
                                        <p:cTn id="13" dur="500" fill="hold"/>
                                        <p:tgtEl>
                                          <p:spTgt spid="3">
                                            <p:txEl>
                                              <p:charRg st="42"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42" end="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76" end="122"/>
                                            </p:txEl>
                                          </p:spTgt>
                                        </p:tgtEl>
                                        <p:attrNameLst>
                                          <p:attrName>style.visibility</p:attrName>
                                        </p:attrNameLst>
                                      </p:cBhvr>
                                      <p:to>
                                        <p:strVal val="visible"/>
                                      </p:to>
                                    </p:set>
                                    <p:anim calcmode="lin" valueType="num">
                                      <p:cBhvr additive="base">
                                        <p:cTn id="19" dur="500" fill="hold"/>
                                        <p:tgtEl>
                                          <p:spTgt spid="3">
                                            <p:txEl>
                                              <p:charRg st="76"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76" end="12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charRg st="122" end="203"/>
                                            </p:txEl>
                                          </p:spTgt>
                                        </p:tgtEl>
                                        <p:attrNameLst>
                                          <p:attrName>style.visibility</p:attrName>
                                        </p:attrNameLst>
                                      </p:cBhvr>
                                      <p:to>
                                        <p:strVal val="visible"/>
                                      </p:to>
                                    </p:set>
                                    <p:anim calcmode="lin" valueType="num">
                                      <p:cBhvr additive="base">
                                        <p:cTn id="25" dur="500" fill="hold"/>
                                        <p:tgtEl>
                                          <p:spTgt spid="3">
                                            <p:txEl>
                                              <p:charRg st="122" end="2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122" end="20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203" end="284"/>
                                            </p:txEl>
                                          </p:spTgt>
                                        </p:tgtEl>
                                        <p:attrNameLst>
                                          <p:attrName>style.visibility</p:attrName>
                                        </p:attrNameLst>
                                      </p:cBhvr>
                                      <p:to>
                                        <p:strVal val="visible"/>
                                      </p:to>
                                    </p:set>
                                    <p:anim calcmode="lin" valueType="num">
                                      <p:cBhvr additive="base">
                                        <p:cTn id="31" dur="500" fill="hold"/>
                                        <p:tgtEl>
                                          <p:spTgt spid="3">
                                            <p:txEl>
                                              <p:charRg st="203" end="28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203" end="28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charRg st="284" end="329"/>
                                            </p:txEl>
                                          </p:spTgt>
                                        </p:tgtEl>
                                        <p:attrNameLst>
                                          <p:attrName>style.visibility</p:attrName>
                                        </p:attrNameLst>
                                      </p:cBhvr>
                                      <p:to>
                                        <p:strVal val="visible"/>
                                      </p:to>
                                    </p:set>
                                    <p:anim calcmode="lin" valueType="num">
                                      <p:cBhvr additive="base">
                                        <p:cTn id="37" dur="500" fill="hold"/>
                                        <p:tgtEl>
                                          <p:spTgt spid="3">
                                            <p:txEl>
                                              <p:charRg st="284" end="32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284" end="32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charRg st="329" end="348"/>
                                            </p:txEl>
                                          </p:spTgt>
                                        </p:tgtEl>
                                        <p:attrNameLst>
                                          <p:attrName>style.visibility</p:attrName>
                                        </p:attrNameLst>
                                      </p:cBhvr>
                                      <p:to>
                                        <p:strVal val="visible"/>
                                      </p:to>
                                    </p:set>
                                    <p:anim calcmode="lin" valueType="num">
                                      <p:cBhvr additive="base">
                                        <p:cTn id="43" dur="500" fill="hold"/>
                                        <p:tgtEl>
                                          <p:spTgt spid="3">
                                            <p:txEl>
                                              <p:charRg st="329" end="3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charRg st="329" end="34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charRg st="348" end="409"/>
                                            </p:txEl>
                                          </p:spTgt>
                                        </p:tgtEl>
                                        <p:attrNameLst>
                                          <p:attrName>style.visibility</p:attrName>
                                        </p:attrNameLst>
                                      </p:cBhvr>
                                      <p:to>
                                        <p:strVal val="visible"/>
                                      </p:to>
                                    </p:set>
                                    <p:anim calcmode="lin" valueType="num">
                                      <p:cBhvr additive="base">
                                        <p:cTn id="49" dur="500" fill="hold"/>
                                        <p:tgtEl>
                                          <p:spTgt spid="3">
                                            <p:txEl>
                                              <p:charRg st="348" end="40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charRg st="348" end="40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charRg st="409" end="456"/>
                                            </p:txEl>
                                          </p:spTgt>
                                        </p:tgtEl>
                                        <p:attrNameLst>
                                          <p:attrName>style.visibility</p:attrName>
                                        </p:attrNameLst>
                                      </p:cBhvr>
                                      <p:to>
                                        <p:strVal val="visible"/>
                                      </p:to>
                                    </p:set>
                                    <p:anim calcmode="lin" valueType="num">
                                      <p:cBhvr additive="base">
                                        <p:cTn id="55" dur="500" fill="hold"/>
                                        <p:tgtEl>
                                          <p:spTgt spid="3">
                                            <p:txEl>
                                              <p:charRg st="409" end="45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charRg st="409" end="45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charRg st="456" end="499"/>
                                            </p:txEl>
                                          </p:spTgt>
                                        </p:tgtEl>
                                        <p:attrNameLst>
                                          <p:attrName>style.visibility</p:attrName>
                                        </p:attrNameLst>
                                      </p:cBhvr>
                                      <p:to>
                                        <p:strVal val="visible"/>
                                      </p:to>
                                    </p:set>
                                    <p:anim calcmode="lin" valueType="num">
                                      <p:cBhvr additive="base">
                                        <p:cTn id="61" dur="500" fill="hold"/>
                                        <p:tgtEl>
                                          <p:spTgt spid="3">
                                            <p:txEl>
                                              <p:charRg st="456" end="49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charRg st="456" end="49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charRg st="499" end="594"/>
                                            </p:txEl>
                                          </p:spTgt>
                                        </p:tgtEl>
                                        <p:attrNameLst>
                                          <p:attrName>style.visibility</p:attrName>
                                        </p:attrNameLst>
                                      </p:cBhvr>
                                      <p:to>
                                        <p:strVal val="visible"/>
                                      </p:to>
                                    </p:set>
                                    <p:anim calcmode="lin" valueType="num">
                                      <p:cBhvr additive="base">
                                        <p:cTn id="67" dur="500" fill="hold"/>
                                        <p:tgtEl>
                                          <p:spTgt spid="3">
                                            <p:txEl>
                                              <p:charRg st="499" end="59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charRg st="499" end="59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p:txBody>
          <a:bodyPr vert="horz" wrap="square" lIns="102221" tIns="51110" rIns="102221" bIns="51110" anchor="b" anchorCtr="0"/>
          <a:p>
            <a:r>
              <a:rPr lang="en-US" altLang="en-US" sz="4000" dirty="0"/>
              <a:t>7. Real-Time Operating System </a:t>
            </a:r>
            <a:endParaRPr lang="en-US" altLang="en-US" sz="4000" dirty="0"/>
          </a:p>
        </p:txBody>
      </p:sp>
      <p:sp>
        <p:nvSpPr>
          <p:cNvPr id="37891" name="Content Placeholder 2"/>
          <p:cNvSpPr>
            <a:spLocks noGrp="1"/>
          </p:cNvSpPr>
          <p:nvPr>
            <p:ph idx="1"/>
          </p:nvPr>
        </p:nvSpPr>
        <p:spPr/>
        <p:txBody>
          <a:bodyPr vert="horz" wrap="square" lIns="102221" tIns="51110" rIns="102221" bIns="51110" anchor="t" anchorCtr="0"/>
          <a:p>
            <a:r>
              <a:rPr lang="en-US" altLang="en-US" sz="2800" dirty="0"/>
              <a:t>These types of OSs serve real-time systems. </a:t>
            </a:r>
            <a:endParaRPr lang="en-US" altLang="en-US" sz="2800" dirty="0"/>
          </a:p>
          <a:p>
            <a:r>
              <a:rPr lang="en-US" altLang="en-US" sz="2800" dirty="0"/>
              <a:t>The time interval required to process and respond to inputs is very small. </a:t>
            </a:r>
            <a:endParaRPr lang="en-US" altLang="en-US" sz="2800" dirty="0"/>
          </a:p>
          <a:p>
            <a:r>
              <a:rPr lang="en-US" altLang="en-US" sz="2800" dirty="0"/>
              <a:t>This time interval is called </a:t>
            </a:r>
            <a:r>
              <a:rPr lang="en-US" altLang="en-US" sz="2800" b="1" dirty="0"/>
              <a:t>response time</a:t>
            </a:r>
            <a:r>
              <a:rPr lang="en-US" altLang="en-US" sz="2800" dirty="0"/>
              <a:t>. </a:t>
            </a:r>
            <a:endParaRPr lang="en-US" altLang="en-US" sz="2800" dirty="0"/>
          </a:p>
          <a:p>
            <a:r>
              <a:rPr lang="en-US" altLang="en-US" sz="2800" b="1" dirty="0"/>
              <a:t>Real-time systems</a:t>
            </a:r>
            <a:r>
              <a:rPr lang="en-US" altLang="en-US" sz="2800" dirty="0"/>
              <a:t> are used when there are time requirements that are very strict like </a:t>
            </a:r>
            <a:endParaRPr lang="en-US" altLang="en-US" sz="2800" dirty="0"/>
          </a:p>
          <a:p>
            <a:pPr marL="968375" lvl="1" indent="-457200">
              <a:buFont typeface="Wingdings" panose="05000000000000000000" pitchFamily="2" charset="2"/>
              <a:buChar char="Ø"/>
            </a:pPr>
            <a:r>
              <a:rPr lang="en-US" altLang="en-US" sz="2800" dirty="0"/>
              <a:t>missile systems, </a:t>
            </a:r>
            <a:endParaRPr lang="en-US" altLang="en-US" sz="2800" dirty="0"/>
          </a:p>
          <a:p>
            <a:pPr marL="968375" lvl="1" indent="-457200">
              <a:buFont typeface="Wingdings" panose="05000000000000000000" pitchFamily="2" charset="2"/>
              <a:buChar char="Ø"/>
            </a:pPr>
            <a:r>
              <a:rPr lang="en-US" altLang="en-US" sz="2800" dirty="0"/>
              <a:t>air traffic control systems,</a:t>
            </a:r>
            <a:endParaRPr lang="en-US" altLang="en-US" sz="2800" dirty="0"/>
          </a:p>
          <a:p>
            <a:pPr marL="968375" lvl="1" indent="-457200">
              <a:buFont typeface="Wingdings" panose="05000000000000000000" pitchFamily="2" charset="2"/>
              <a:buChar char="Ø"/>
            </a:pPr>
            <a:r>
              <a:rPr lang="en-US" altLang="en-US" sz="2800" dirty="0"/>
              <a:t>robots, etc. </a:t>
            </a:r>
            <a:endParaRPr lang="en-US" altLang="en-US" sz="2800"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charRg st="0" end="45"/>
                                            </p:txEl>
                                          </p:spTgt>
                                        </p:tgtEl>
                                        <p:attrNameLst>
                                          <p:attrName>style.visibility</p:attrName>
                                        </p:attrNameLst>
                                      </p:cBhvr>
                                      <p:to>
                                        <p:strVal val="visible"/>
                                      </p:to>
                                    </p:set>
                                    <p:anim calcmode="lin" valueType="num">
                                      <p:cBhvr additive="base">
                                        <p:cTn id="7" dur="500" fill="hold"/>
                                        <p:tgtEl>
                                          <p:spTgt spid="37891">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charRg st="45" end="121"/>
                                            </p:txEl>
                                          </p:spTgt>
                                        </p:tgtEl>
                                        <p:attrNameLst>
                                          <p:attrName>style.visibility</p:attrName>
                                        </p:attrNameLst>
                                      </p:cBhvr>
                                      <p:to>
                                        <p:strVal val="visible"/>
                                      </p:to>
                                    </p:set>
                                    <p:anim calcmode="lin" valueType="num">
                                      <p:cBhvr additive="base">
                                        <p:cTn id="13" dur="500" fill="hold"/>
                                        <p:tgtEl>
                                          <p:spTgt spid="37891">
                                            <p:txEl>
                                              <p:charRg st="45" end="12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charRg st="45" end="12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charRg st="121" end="166"/>
                                            </p:txEl>
                                          </p:spTgt>
                                        </p:tgtEl>
                                        <p:attrNameLst>
                                          <p:attrName>style.visibility</p:attrName>
                                        </p:attrNameLst>
                                      </p:cBhvr>
                                      <p:to>
                                        <p:strVal val="visible"/>
                                      </p:to>
                                    </p:set>
                                    <p:anim calcmode="lin" valueType="num">
                                      <p:cBhvr additive="base">
                                        <p:cTn id="19" dur="500" fill="hold"/>
                                        <p:tgtEl>
                                          <p:spTgt spid="37891">
                                            <p:txEl>
                                              <p:charRg st="121" end="16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121" end="16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charRg st="166" end="253"/>
                                            </p:txEl>
                                          </p:spTgt>
                                        </p:tgtEl>
                                        <p:attrNameLst>
                                          <p:attrName>style.visibility</p:attrName>
                                        </p:attrNameLst>
                                      </p:cBhvr>
                                      <p:to>
                                        <p:strVal val="visible"/>
                                      </p:to>
                                    </p:set>
                                    <p:anim calcmode="lin" valueType="num">
                                      <p:cBhvr additive="base">
                                        <p:cTn id="25" dur="500" fill="hold"/>
                                        <p:tgtEl>
                                          <p:spTgt spid="37891">
                                            <p:txEl>
                                              <p:charRg st="166" end="2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charRg st="166" end="25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891">
                                            <p:txEl>
                                              <p:charRg st="253" end="271"/>
                                            </p:txEl>
                                          </p:spTgt>
                                        </p:tgtEl>
                                        <p:attrNameLst>
                                          <p:attrName>style.visibility</p:attrName>
                                        </p:attrNameLst>
                                      </p:cBhvr>
                                      <p:to>
                                        <p:strVal val="visible"/>
                                      </p:to>
                                    </p:set>
                                    <p:anim calcmode="lin" valueType="num">
                                      <p:cBhvr additive="base">
                                        <p:cTn id="29" dur="500" fill="hold"/>
                                        <p:tgtEl>
                                          <p:spTgt spid="37891">
                                            <p:txEl>
                                              <p:charRg st="253" end="27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charRg st="253" end="27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891">
                                            <p:txEl>
                                              <p:charRg st="271" end="300"/>
                                            </p:txEl>
                                          </p:spTgt>
                                        </p:tgtEl>
                                        <p:attrNameLst>
                                          <p:attrName>style.visibility</p:attrName>
                                        </p:attrNameLst>
                                      </p:cBhvr>
                                      <p:to>
                                        <p:strVal val="visible"/>
                                      </p:to>
                                    </p:set>
                                    <p:anim calcmode="lin" valueType="num">
                                      <p:cBhvr additive="base">
                                        <p:cTn id="33" dur="500" fill="hold"/>
                                        <p:tgtEl>
                                          <p:spTgt spid="37891">
                                            <p:txEl>
                                              <p:charRg st="271" end="30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charRg st="271" end="30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891">
                                            <p:txEl>
                                              <p:charRg st="300" end="314"/>
                                            </p:txEl>
                                          </p:spTgt>
                                        </p:tgtEl>
                                        <p:attrNameLst>
                                          <p:attrName>style.visibility</p:attrName>
                                        </p:attrNameLst>
                                      </p:cBhvr>
                                      <p:to>
                                        <p:strVal val="visible"/>
                                      </p:to>
                                    </p:set>
                                    <p:anim calcmode="lin" valueType="num">
                                      <p:cBhvr additive="base">
                                        <p:cTn id="37" dur="500" fill="hold"/>
                                        <p:tgtEl>
                                          <p:spTgt spid="37891">
                                            <p:txEl>
                                              <p:charRg st="300" end="3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charRg st="300" end="3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102221" tIns="51110" rIns="102221" bIns="51110" anchor="b" anchorCtr="0"/>
          <a:p>
            <a:r>
              <a:rPr lang="en-US" altLang="en-US" dirty="0"/>
              <a:t>8. Embaded Operating System</a:t>
            </a:r>
            <a:endParaRPr lang="en-US" altLang="en-US" dirty="0"/>
          </a:p>
        </p:txBody>
      </p:sp>
      <p:sp>
        <p:nvSpPr>
          <p:cNvPr id="38915" name="Content Placeholder 2"/>
          <p:cNvSpPr>
            <a:spLocks noGrp="1"/>
          </p:cNvSpPr>
          <p:nvPr>
            <p:ph idx="1"/>
          </p:nvPr>
        </p:nvSpPr>
        <p:spPr/>
        <p:txBody>
          <a:bodyPr vert="horz" wrap="square" lIns="102221" tIns="51110" rIns="102221" bIns="51110" numCol="1" anchor="t" anchorCtr="0" compatLnSpc="1"/>
          <a:lstStyle/>
          <a:p>
            <a:pPr marL="382905" marR="0" lvl="0" indent="-382905" algn="just" defTabSz="914400" rtl="0" eaLnBrk="0" fontAlgn="base" latinLnBrk="0" hangingPunct="0">
              <a:lnSpc>
                <a:spcPct val="100000"/>
              </a:lnSpc>
              <a:spcBef>
                <a:spcPct val="20000"/>
              </a:spcBef>
              <a:spcAft>
                <a:spcPct val="0"/>
              </a:spcAft>
              <a:buClrTx/>
              <a:buSzTx/>
              <a:buFontTx/>
              <a:buChar char="•"/>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An embedded operating system is one that is built into the circuitry of an electronic device.</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just" defTabSz="914400" rtl="0" eaLnBrk="0" fontAlgn="base" latinLnBrk="0" hangingPunct="0">
              <a:lnSpc>
                <a:spcPct val="100000"/>
              </a:lnSpc>
              <a:spcBef>
                <a:spcPct val="20000"/>
              </a:spcBef>
              <a:spcAft>
                <a:spcPct val="0"/>
              </a:spcAft>
              <a:buClrTx/>
              <a:buSzTx/>
              <a:buFontTx/>
              <a:buChar char="•"/>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Embedded operating systems are now found in automobiles, bar-code scanners, cell phones, medical equipment, and personal digital assistants. </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just" defTabSz="914400" rtl="0" eaLnBrk="0" fontAlgn="base" latinLnBrk="0" hangingPunct="0">
              <a:lnSpc>
                <a:spcPct val="100000"/>
              </a:lnSpc>
              <a:spcBef>
                <a:spcPct val="20000"/>
              </a:spcBef>
              <a:spcAft>
                <a:spcPct val="0"/>
              </a:spcAft>
              <a:buClrTx/>
              <a:buSzTx/>
              <a:buFontTx/>
              <a:buChar char="•"/>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The most popular embedded operating systems for consumer products, such as PDAs, include the following:</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968375" marR="0" lvl="1"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Windows XP Embedded</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968375" marR="0" lvl="1"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Windows CE .NET:- it supports wireless communications, multimedia and Web browsing. It also allows for the use of smaller versions of  Microsoft Word, Excel, and Outlook. </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968375" marR="0" lvl="1"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Palm OS:-  It is the standard operating system for Palm-brand PDAs as well as other proprietary handheld devices</a:t>
            </a:r>
            <a:r>
              <a:rPr kumimoji="0" lang="en-IN" sz="2000" b="0" i="0" u="none" strike="noStrike" kern="0" cap="none" spc="0" normalizeH="0" baseline="0" noProof="0" dirty="0" smtClean="0">
                <a:ln>
                  <a:noFill/>
                </a:ln>
                <a:solidFill>
                  <a:schemeClr val="tx1"/>
                </a:solidFill>
                <a:effectLst/>
                <a:uLnTx/>
                <a:uFillTx/>
                <a:latin typeface="+mn-lt"/>
                <a:ea typeface="+mn-ea"/>
                <a:cs typeface="+mn-cs"/>
              </a:rPr>
              <a:t>. </a:t>
            </a: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a:p>
            <a:pPr marL="968375" marR="0" lvl="1" indent="-457200" algn="just"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Symbian:- OS found in “ smart” cell phones from Nokia and Sony Ericsson</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102221" tIns="51110" rIns="102221" bIns="51110" anchor="b" anchorCtr="0"/>
          <a:p>
            <a:r>
              <a:rPr lang="en-US" altLang="en-US" dirty="0"/>
              <a:t>Popular types of OS </a:t>
            </a:r>
            <a:endParaRPr lang="en-US" altLang="en-US" dirty="0"/>
          </a:p>
        </p:txBody>
      </p:sp>
      <p:sp>
        <p:nvSpPr>
          <p:cNvPr id="39939" name="Content Placeholder 2"/>
          <p:cNvSpPr>
            <a:spLocks noGrp="1"/>
          </p:cNvSpPr>
          <p:nvPr>
            <p:ph idx="1"/>
          </p:nvPr>
        </p:nvSpPr>
        <p:spPr/>
        <p:txBody>
          <a:bodyPr vert="horz" wrap="square" lIns="102221" tIns="51110" rIns="102221" bIns="51110" anchor="t" anchorCtr="0"/>
          <a:p>
            <a:r>
              <a:rPr lang="en-US" altLang="en-US" sz="2200" dirty="0">
                <a:solidFill>
                  <a:srgbClr val="00B0F0"/>
                </a:solidFill>
              </a:rPr>
              <a:t>Desktop Class</a:t>
            </a:r>
            <a:endParaRPr lang="en-US" altLang="en-US" sz="2200" dirty="0">
              <a:solidFill>
                <a:srgbClr val="00B0F0"/>
              </a:solidFill>
            </a:endParaRPr>
          </a:p>
          <a:p>
            <a:pPr lvl="1">
              <a:buFont typeface="Wingdings" panose="05000000000000000000" pitchFamily="2" charset="2"/>
              <a:buChar char="v"/>
            </a:pPr>
            <a:r>
              <a:rPr lang="en-US" altLang="en-US" sz="2200" dirty="0"/>
              <a:t>Windows	</a:t>
            </a:r>
            <a:endParaRPr lang="en-US" altLang="en-US" sz="2200" dirty="0"/>
          </a:p>
          <a:p>
            <a:pPr lvl="1">
              <a:buFont typeface="Wingdings" panose="05000000000000000000" pitchFamily="2" charset="2"/>
              <a:buChar char="v"/>
            </a:pPr>
            <a:r>
              <a:rPr lang="en-US" altLang="en-US" sz="2200" dirty="0"/>
              <a:t>OS X</a:t>
            </a:r>
            <a:endParaRPr lang="en-US" altLang="en-US" sz="2200" dirty="0"/>
          </a:p>
          <a:p>
            <a:pPr lvl="1">
              <a:buFont typeface="Wingdings" panose="05000000000000000000" pitchFamily="2" charset="2"/>
              <a:buChar char="v"/>
            </a:pPr>
            <a:r>
              <a:rPr lang="en-US" altLang="en-US" sz="2200" dirty="0"/>
              <a:t>Unix/Linux</a:t>
            </a:r>
            <a:endParaRPr lang="en-US" altLang="en-US" sz="2200" dirty="0"/>
          </a:p>
          <a:p>
            <a:pPr lvl="1">
              <a:buFont typeface="Wingdings" panose="05000000000000000000" pitchFamily="2" charset="2"/>
              <a:buChar char="v"/>
            </a:pPr>
            <a:r>
              <a:rPr lang="en-US" altLang="en-US" sz="2200" dirty="0"/>
              <a:t>Chrome OS</a:t>
            </a:r>
            <a:endParaRPr lang="en-US" altLang="en-US" sz="2200" dirty="0"/>
          </a:p>
          <a:p>
            <a:r>
              <a:rPr lang="en-US" altLang="en-US" sz="2200" dirty="0">
                <a:solidFill>
                  <a:srgbClr val="00B0F0"/>
                </a:solidFill>
              </a:rPr>
              <a:t>Server Class</a:t>
            </a:r>
            <a:endParaRPr lang="en-US" altLang="en-US" sz="2200" dirty="0">
              <a:solidFill>
                <a:srgbClr val="00B0F0"/>
              </a:solidFill>
            </a:endParaRPr>
          </a:p>
          <a:p>
            <a:pPr lvl="1">
              <a:buFont typeface="Wingdings" panose="05000000000000000000" pitchFamily="2" charset="2"/>
              <a:buChar char="v"/>
            </a:pPr>
            <a:r>
              <a:rPr lang="en-US" altLang="en-US" sz="2200" dirty="0"/>
              <a:t>Windows Server</a:t>
            </a:r>
            <a:endParaRPr lang="en-US" altLang="en-US" sz="2200" dirty="0"/>
          </a:p>
          <a:p>
            <a:pPr lvl="1">
              <a:buFont typeface="Wingdings" panose="05000000000000000000" pitchFamily="2" charset="2"/>
              <a:buChar char="v"/>
            </a:pPr>
            <a:r>
              <a:rPr lang="en-US" altLang="en-US" sz="2200" dirty="0"/>
              <a:t>Mac OS X Server</a:t>
            </a:r>
            <a:endParaRPr lang="en-US" altLang="en-US" sz="2200" dirty="0"/>
          </a:p>
          <a:p>
            <a:pPr lvl="1">
              <a:buFont typeface="Wingdings" panose="05000000000000000000" pitchFamily="2" charset="2"/>
              <a:buChar char="v"/>
            </a:pPr>
            <a:r>
              <a:rPr lang="en-US" altLang="en-US" sz="2200" dirty="0"/>
              <a:t>Unix/Linux</a:t>
            </a:r>
            <a:endParaRPr lang="en-US" altLang="en-US" sz="2200" dirty="0"/>
          </a:p>
          <a:p>
            <a:r>
              <a:rPr lang="en-US" altLang="en-US" sz="2200" dirty="0">
                <a:solidFill>
                  <a:srgbClr val="00B0F0"/>
                </a:solidFill>
              </a:rPr>
              <a:t>Mobile Class </a:t>
            </a:r>
            <a:endParaRPr lang="en-US" altLang="en-US" sz="2200" dirty="0">
              <a:solidFill>
                <a:srgbClr val="00B0F0"/>
              </a:solidFill>
            </a:endParaRPr>
          </a:p>
          <a:p>
            <a:pPr lvl="1">
              <a:buFont typeface="Wingdings" panose="05000000000000000000" pitchFamily="2" charset="2"/>
              <a:buChar char="v"/>
            </a:pPr>
            <a:r>
              <a:rPr lang="en-US" altLang="en-US" sz="2200" dirty="0"/>
              <a:t>Android</a:t>
            </a:r>
            <a:endParaRPr lang="en-US" altLang="en-US" sz="2200" dirty="0"/>
          </a:p>
          <a:p>
            <a:pPr lvl="1">
              <a:buFont typeface="Wingdings" panose="05000000000000000000" pitchFamily="2" charset="2"/>
              <a:buChar char="v"/>
            </a:pPr>
            <a:r>
              <a:rPr lang="en-US" altLang="en-US" sz="2200" dirty="0"/>
              <a:t>iOS</a:t>
            </a:r>
            <a:endParaRPr lang="en-US" altLang="en-US" sz="2200" dirty="0"/>
          </a:p>
          <a:p>
            <a:pPr lvl="1">
              <a:buFont typeface="Wingdings" panose="05000000000000000000" pitchFamily="2" charset="2"/>
              <a:buChar char="v"/>
            </a:pPr>
            <a:r>
              <a:rPr lang="en-US" altLang="en-US" sz="2200" dirty="0"/>
              <a:t>Windows Phone</a:t>
            </a: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charRg st="0" end="14"/>
                                            </p:txEl>
                                          </p:spTgt>
                                        </p:tgtEl>
                                        <p:attrNameLst>
                                          <p:attrName>style.visibility</p:attrName>
                                        </p:attrNameLst>
                                      </p:cBhvr>
                                      <p:to>
                                        <p:strVal val="visible"/>
                                      </p:to>
                                    </p:set>
                                    <p:anim calcmode="lin" valueType="num">
                                      <p:cBhvr additive="base">
                                        <p:cTn id="7" dur="500" fill="hold"/>
                                        <p:tgtEl>
                                          <p:spTgt spid="3993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charRg st="0"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charRg st="14" end="23"/>
                                            </p:txEl>
                                          </p:spTgt>
                                        </p:tgtEl>
                                        <p:attrNameLst>
                                          <p:attrName>style.visibility</p:attrName>
                                        </p:attrNameLst>
                                      </p:cBhvr>
                                      <p:to>
                                        <p:strVal val="visible"/>
                                      </p:to>
                                    </p:set>
                                    <p:anim calcmode="lin" valueType="num">
                                      <p:cBhvr additive="base">
                                        <p:cTn id="11" dur="500" fill="hold"/>
                                        <p:tgtEl>
                                          <p:spTgt spid="39939">
                                            <p:txEl>
                                              <p:charRg st="14" end="2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charRg st="14" end="2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939">
                                            <p:txEl>
                                              <p:charRg st="23" end="28"/>
                                            </p:txEl>
                                          </p:spTgt>
                                        </p:tgtEl>
                                        <p:attrNameLst>
                                          <p:attrName>style.visibility</p:attrName>
                                        </p:attrNameLst>
                                      </p:cBhvr>
                                      <p:to>
                                        <p:strVal val="visible"/>
                                      </p:to>
                                    </p:set>
                                    <p:anim calcmode="lin" valueType="num">
                                      <p:cBhvr additive="base">
                                        <p:cTn id="15" dur="500" fill="hold"/>
                                        <p:tgtEl>
                                          <p:spTgt spid="39939">
                                            <p:txEl>
                                              <p:charRg st="23" end="2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charRg st="23" end="28"/>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939">
                                            <p:txEl>
                                              <p:charRg st="28" end="39"/>
                                            </p:txEl>
                                          </p:spTgt>
                                        </p:tgtEl>
                                        <p:attrNameLst>
                                          <p:attrName>style.visibility</p:attrName>
                                        </p:attrNameLst>
                                      </p:cBhvr>
                                      <p:to>
                                        <p:strVal val="visible"/>
                                      </p:to>
                                    </p:set>
                                    <p:anim calcmode="lin" valueType="num">
                                      <p:cBhvr additive="base">
                                        <p:cTn id="19" dur="500" fill="hold"/>
                                        <p:tgtEl>
                                          <p:spTgt spid="39939">
                                            <p:txEl>
                                              <p:charRg st="28" end="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charRg st="28" end="39"/>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939">
                                            <p:txEl>
                                              <p:charRg st="39" end="49"/>
                                            </p:txEl>
                                          </p:spTgt>
                                        </p:tgtEl>
                                        <p:attrNameLst>
                                          <p:attrName>style.visibility</p:attrName>
                                        </p:attrNameLst>
                                      </p:cBhvr>
                                      <p:to>
                                        <p:strVal val="visible"/>
                                      </p:to>
                                    </p:set>
                                    <p:anim calcmode="lin" valueType="num">
                                      <p:cBhvr additive="base">
                                        <p:cTn id="23" dur="500" fill="hold"/>
                                        <p:tgtEl>
                                          <p:spTgt spid="39939">
                                            <p:txEl>
                                              <p:charRg st="39" end="4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charRg st="39" end="4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939">
                                            <p:txEl>
                                              <p:charRg st="49" end="62"/>
                                            </p:txEl>
                                          </p:spTgt>
                                        </p:tgtEl>
                                        <p:attrNameLst>
                                          <p:attrName>style.visibility</p:attrName>
                                        </p:attrNameLst>
                                      </p:cBhvr>
                                      <p:to>
                                        <p:strVal val="visible"/>
                                      </p:to>
                                    </p:set>
                                    <p:anim calcmode="lin" valueType="num">
                                      <p:cBhvr additive="base">
                                        <p:cTn id="29" dur="500" fill="hold"/>
                                        <p:tgtEl>
                                          <p:spTgt spid="39939">
                                            <p:txEl>
                                              <p:charRg st="49" end="6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charRg st="49" end="6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939">
                                            <p:txEl>
                                              <p:charRg st="62" end="77"/>
                                            </p:txEl>
                                          </p:spTgt>
                                        </p:tgtEl>
                                        <p:attrNameLst>
                                          <p:attrName>style.visibility</p:attrName>
                                        </p:attrNameLst>
                                      </p:cBhvr>
                                      <p:to>
                                        <p:strVal val="visible"/>
                                      </p:to>
                                    </p:set>
                                    <p:anim calcmode="lin" valueType="num">
                                      <p:cBhvr additive="base">
                                        <p:cTn id="33" dur="500" fill="hold"/>
                                        <p:tgtEl>
                                          <p:spTgt spid="39939">
                                            <p:txEl>
                                              <p:charRg st="62" end="7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charRg st="62" end="7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939">
                                            <p:txEl>
                                              <p:charRg st="77" end="93"/>
                                            </p:txEl>
                                          </p:spTgt>
                                        </p:tgtEl>
                                        <p:attrNameLst>
                                          <p:attrName>style.visibility</p:attrName>
                                        </p:attrNameLst>
                                      </p:cBhvr>
                                      <p:to>
                                        <p:strVal val="visible"/>
                                      </p:to>
                                    </p:set>
                                    <p:anim calcmode="lin" valueType="num">
                                      <p:cBhvr additive="base">
                                        <p:cTn id="37" dur="500" fill="hold"/>
                                        <p:tgtEl>
                                          <p:spTgt spid="39939">
                                            <p:txEl>
                                              <p:charRg st="77" end="9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charRg st="77" end="9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39">
                                            <p:txEl>
                                              <p:charRg st="93" end="104"/>
                                            </p:txEl>
                                          </p:spTgt>
                                        </p:tgtEl>
                                        <p:attrNameLst>
                                          <p:attrName>style.visibility</p:attrName>
                                        </p:attrNameLst>
                                      </p:cBhvr>
                                      <p:to>
                                        <p:strVal val="visible"/>
                                      </p:to>
                                    </p:set>
                                    <p:anim calcmode="lin" valueType="num">
                                      <p:cBhvr additive="base">
                                        <p:cTn id="41" dur="500" fill="hold"/>
                                        <p:tgtEl>
                                          <p:spTgt spid="39939">
                                            <p:txEl>
                                              <p:charRg st="93" end="10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charRg st="93" end="10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charRg st="104" end="118"/>
                                            </p:txEl>
                                          </p:spTgt>
                                        </p:tgtEl>
                                        <p:attrNameLst>
                                          <p:attrName>style.visibility</p:attrName>
                                        </p:attrNameLst>
                                      </p:cBhvr>
                                      <p:to>
                                        <p:strVal val="visible"/>
                                      </p:to>
                                    </p:set>
                                    <p:anim calcmode="lin" valueType="num">
                                      <p:cBhvr additive="base">
                                        <p:cTn id="47" dur="500" fill="hold"/>
                                        <p:tgtEl>
                                          <p:spTgt spid="39939">
                                            <p:txEl>
                                              <p:charRg st="104" end="11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charRg st="104" end="11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939">
                                            <p:txEl>
                                              <p:charRg st="118" end="126"/>
                                            </p:txEl>
                                          </p:spTgt>
                                        </p:tgtEl>
                                        <p:attrNameLst>
                                          <p:attrName>style.visibility</p:attrName>
                                        </p:attrNameLst>
                                      </p:cBhvr>
                                      <p:to>
                                        <p:strVal val="visible"/>
                                      </p:to>
                                    </p:set>
                                    <p:anim calcmode="lin" valueType="num">
                                      <p:cBhvr additive="base">
                                        <p:cTn id="51" dur="500" fill="hold"/>
                                        <p:tgtEl>
                                          <p:spTgt spid="39939">
                                            <p:txEl>
                                              <p:charRg st="118" end="12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939">
                                            <p:txEl>
                                              <p:charRg st="118" end="12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939">
                                            <p:txEl>
                                              <p:charRg st="126" end="130"/>
                                            </p:txEl>
                                          </p:spTgt>
                                        </p:tgtEl>
                                        <p:attrNameLst>
                                          <p:attrName>style.visibility</p:attrName>
                                        </p:attrNameLst>
                                      </p:cBhvr>
                                      <p:to>
                                        <p:strVal val="visible"/>
                                      </p:to>
                                    </p:set>
                                    <p:anim calcmode="lin" valueType="num">
                                      <p:cBhvr additive="base">
                                        <p:cTn id="55" dur="500" fill="hold"/>
                                        <p:tgtEl>
                                          <p:spTgt spid="39939">
                                            <p:txEl>
                                              <p:charRg st="126" end="13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39">
                                            <p:txEl>
                                              <p:charRg st="126" end="13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939">
                                            <p:txEl>
                                              <p:charRg st="130" end="144"/>
                                            </p:txEl>
                                          </p:spTgt>
                                        </p:tgtEl>
                                        <p:attrNameLst>
                                          <p:attrName>style.visibility</p:attrName>
                                        </p:attrNameLst>
                                      </p:cBhvr>
                                      <p:to>
                                        <p:strVal val="visible"/>
                                      </p:to>
                                    </p:set>
                                    <p:anim calcmode="lin" valueType="num">
                                      <p:cBhvr additive="base">
                                        <p:cTn id="59" dur="500" fill="hold"/>
                                        <p:tgtEl>
                                          <p:spTgt spid="39939">
                                            <p:txEl>
                                              <p:charRg st="130" end="14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939">
                                            <p:txEl>
                                              <p:charRg st="130"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p:txBody>
          <a:bodyPr vert="horz" wrap="square" lIns="102221" tIns="51110" rIns="102221" bIns="51110" anchor="b" anchorCtr="0"/>
          <a:p>
            <a:r>
              <a:rPr lang="en-US" altLang="en-US" dirty="0"/>
              <a:t>Desktop Class Operating Systems:-</a:t>
            </a:r>
            <a:endParaRPr lang="en-US" altLang="en-US" dirty="0"/>
          </a:p>
        </p:txBody>
      </p:sp>
      <p:sp>
        <p:nvSpPr>
          <p:cNvPr id="40963" name="Content Placeholder 2"/>
          <p:cNvSpPr>
            <a:spLocks noGrp="1"/>
          </p:cNvSpPr>
          <p:nvPr>
            <p:ph idx="1"/>
          </p:nvPr>
        </p:nvSpPr>
        <p:spPr/>
        <p:txBody>
          <a:bodyPr vert="horz" wrap="square" lIns="102221" tIns="51110" rIns="102221" bIns="51110" anchor="t" anchorCtr="0"/>
          <a:p>
            <a:r>
              <a:rPr lang="en-US" altLang="en-US" b="1" dirty="0"/>
              <a:t>Platform: </a:t>
            </a:r>
            <a:r>
              <a:rPr lang="en-US" altLang="en-US" dirty="0"/>
              <a:t>the hardware required to run a particular operating system</a:t>
            </a:r>
            <a:endParaRPr lang="en-US" altLang="en-US" dirty="0"/>
          </a:p>
          <a:p>
            <a:pPr lvl="1"/>
            <a:r>
              <a:rPr lang="en-US" altLang="en-US" dirty="0"/>
              <a:t>Intel platform (IBM-compatible)</a:t>
            </a:r>
            <a:endParaRPr lang="en-US" altLang="en-US" dirty="0"/>
          </a:p>
          <a:p>
            <a:pPr lvl="2"/>
            <a:r>
              <a:rPr lang="en-US" altLang="en-US" dirty="0"/>
              <a:t>Windows</a:t>
            </a:r>
            <a:endParaRPr lang="en-US" altLang="en-US" dirty="0"/>
          </a:p>
          <a:p>
            <a:pPr lvl="2"/>
            <a:r>
              <a:rPr lang="en-US" altLang="en-US" dirty="0"/>
              <a:t>DOS</a:t>
            </a:r>
            <a:endParaRPr lang="en-US" altLang="en-US" dirty="0"/>
          </a:p>
          <a:p>
            <a:pPr lvl="2"/>
            <a:r>
              <a:rPr lang="en-US" altLang="en-US" dirty="0"/>
              <a:t>UNIX</a:t>
            </a:r>
            <a:endParaRPr lang="en-US" altLang="en-US" dirty="0"/>
          </a:p>
          <a:p>
            <a:pPr lvl="2"/>
            <a:r>
              <a:rPr lang="en-US" altLang="en-US" dirty="0"/>
              <a:t>Linux</a:t>
            </a:r>
            <a:endParaRPr lang="en-US" altLang="en-US" dirty="0"/>
          </a:p>
          <a:p>
            <a:pPr lvl="1"/>
            <a:r>
              <a:rPr lang="en-US" altLang="en-US" dirty="0"/>
              <a:t>Macintosh platform</a:t>
            </a:r>
            <a:endParaRPr lang="en-US" altLang="en-US" dirty="0"/>
          </a:p>
          <a:p>
            <a:pPr lvl="2"/>
            <a:r>
              <a:rPr lang="en-US" altLang="en-US" dirty="0"/>
              <a:t>Mac OS</a:t>
            </a:r>
            <a:endParaRPr lang="en-US" altLang="en-US" dirty="0"/>
          </a:p>
          <a:p>
            <a:pPr lvl="1"/>
            <a:r>
              <a:rPr lang="en-US" altLang="en-US" dirty="0"/>
              <a:t>iPad and iPhone platform</a:t>
            </a:r>
            <a:endParaRPr lang="en-US" altLang="en-US" dirty="0"/>
          </a:p>
          <a:p>
            <a:pPr lvl="2"/>
            <a:r>
              <a:rPr lang="en-US" altLang="en-US" dirty="0"/>
              <a:t>iOS</a:t>
            </a:r>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charRg st="0" end="69"/>
                                            </p:txEl>
                                          </p:spTgt>
                                        </p:tgtEl>
                                        <p:attrNameLst>
                                          <p:attrName>style.visibility</p:attrName>
                                        </p:attrNameLst>
                                      </p:cBhvr>
                                      <p:to>
                                        <p:strVal val="visible"/>
                                      </p:to>
                                    </p:set>
                                    <p:anim calcmode="lin" valueType="num">
                                      <p:cBhvr additive="base">
                                        <p:cTn id="7" dur="500" fill="hold"/>
                                        <p:tgtEl>
                                          <p:spTgt spid="40963">
                                            <p:txEl>
                                              <p:charRg st="0" end="6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charRg st="0" end="6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3">
                                            <p:txEl>
                                              <p:charRg st="69" end="101"/>
                                            </p:txEl>
                                          </p:spTgt>
                                        </p:tgtEl>
                                        <p:attrNameLst>
                                          <p:attrName>style.visibility</p:attrName>
                                        </p:attrNameLst>
                                      </p:cBhvr>
                                      <p:to>
                                        <p:strVal val="visible"/>
                                      </p:to>
                                    </p:set>
                                    <p:anim calcmode="lin" valueType="num">
                                      <p:cBhvr additive="base">
                                        <p:cTn id="11" dur="500" fill="hold"/>
                                        <p:tgtEl>
                                          <p:spTgt spid="40963">
                                            <p:txEl>
                                              <p:charRg st="69" end="10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charRg st="69" end="10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3">
                                            <p:txEl>
                                              <p:charRg st="101" end="109"/>
                                            </p:txEl>
                                          </p:spTgt>
                                        </p:tgtEl>
                                        <p:attrNameLst>
                                          <p:attrName>style.visibility</p:attrName>
                                        </p:attrNameLst>
                                      </p:cBhvr>
                                      <p:to>
                                        <p:strVal val="visible"/>
                                      </p:to>
                                    </p:set>
                                    <p:anim calcmode="lin" valueType="num">
                                      <p:cBhvr additive="base">
                                        <p:cTn id="15" dur="500" fill="hold"/>
                                        <p:tgtEl>
                                          <p:spTgt spid="40963">
                                            <p:txEl>
                                              <p:charRg st="101" end="10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charRg st="101" end="109"/>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3">
                                            <p:txEl>
                                              <p:charRg st="109" end="113"/>
                                            </p:txEl>
                                          </p:spTgt>
                                        </p:tgtEl>
                                        <p:attrNameLst>
                                          <p:attrName>style.visibility</p:attrName>
                                        </p:attrNameLst>
                                      </p:cBhvr>
                                      <p:to>
                                        <p:strVal val="visible"/>
                                      </p:to>
                                    </p:set>
                                    <p:anim calcmode="lin" valueType="num">
                                      <p:cBhvr additive="base">
                                        <p:cTn id="19" dur="500" fill="hold"/>
                                        <p:tgtEl>
                                          <p:spTgt spid="40963">
                                            <p:txEl>
                                              <p:charRg st="109"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charRg st="109" end="11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63">
                                            <p:txEl>
                                              <p:charRg st="113" end="118"/>
                                            </p:txEl>
                                          </p:spTgt>
                                        </p:tgtEl>
                                        <p:attrNameLst>
                                          <p:attrName>style.visibility</p:attrName>
                                        </p:attrNameLst>
                                      </p:cBhvr>
                                      <p:to>
                                        <p:strVal val="visible"/>
                                      </p:to>
                                    </p:set>
                                    <p:anim calcmode="lin" valueType="num">
                                      <p:cBhvr additive="base">
                                        <p:cTn id="23" dur="500" fill="hold"/>
                                        <p:tgtEl>
                                          <p:spTgt spid="40963">
                                            <p:txEl>
                                              <p:charRg st="113" end="11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charRg st="113" end="11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63">
                                            <p:txEl>
                                              <p:charRg st="118" end="124"/>
                                            </p:txEl>
                                          </p:spTgt>
                                        </p:tgtEl>
                                        <p:attrNameLst>
                                          <p:attrName>style.visibility</p:attrName>
                                        </p:attrNameLst>
                                      </p:cBhvr>
                                      <p:to>
                                        <p:strVal val="visible"/>
                                      </p:to>
                                    </p:set>
                                    <p:anim calcmode="lin" valueType="num">
                                      <p:cBhvr additive="base">
                                        <p:cTn id="27" dur="500" fill="hold"/>
                                        <p:tgtEl>
                                          <p:spTgt spid="40963">
                                            <p:txEl>
                                              <p:charRg st="118" end="12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charRg st="118" end="12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63">
                                            <p:txEl>
                                              <p:charRg st="124" end="143"/>
                                            </p:txEl>
                                          </p:spTgt>
                                        </p:tgtEl>
                                        <p:attrNameLst>
                                          <p:attrName>style.visibility</p:attrName>
                                        </p:attrNameLst>
                                      </p:cBhvr>
                                      <p:to>
                                        <p:strVal val="visible"/>
                                      </p:to>
                                    </p:set>
                                    <p:anim calcmode="lin" valueType="num">
                                      <p:cBhvr additive="base">
                                        <p:cTn id="31" dur="500" fill="hold"/>
                                        <p:tgtEl>
                                          <p:spTgt spid="40963">
                                            <p:txEl>
                                              <p:charRg st="124" end="14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charRg st="124" end="14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963">
                                            <p:txEl>
                                              <p:charRg st="143" end="150"/>
                                            </p:txEl>
                                          </p:spTgt>
                                        </p:tgtEl>
                                        <p:attrNameLst>
                                          <p:attrName>style.visibility</p:attrName>
                                        </p:attrNameLst>
                                      </p:cBhvr>
                                      <p:to>
                                        <p:strVal val="visible"/>
                                      </p:to>
                                    </p:set>
                                    <p:anim calcmode="lin" valueType="num">
                                      <p:cBhvr additive="base">
                                        <p:cTn id="35" dur="500" fill="hold"/>
                                        <p:tgtEl>
                                          <p:spTgt spid="40963">
                                            <p:txEl>
                                              <p:charRg st="143" end="15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charRg st="143" end="15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963">
                                            <p:txEl>
                                              <p:charRg st="150" end="175"/>
                                            </p:txEl>
                                          </p:spTgt>
                                        </p:tgtEl>
                                        <p:attrNameLst>
                                          <p:attrName>style.visibility</p:attrName>
                                        </p:attrNameLst>
                                      </p:cBhvr>
                                      <p:to>
                                        <p:strVal val="visible"/>
                                      </p:to>
                                    </p:set>
                                    <p:anim calcmode="lin" valueType="num">
                                      <p:cBhvr additive="base">
                                        <p:cTn id="39" dur="500" fill="hold"/>
                                        <p:tgtEl>
                                          <p:spTgt spid="40963">
                                            <p:txEl>
                                              <p:charRg st="150" end="17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charRg st="150" end="17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963">
                                            <p:txEl>
                                              <p:charRg st="175" end="179"/>
                                            </p:txEl>
                                          </p:spTgt>
                                        </p:tgtEl>
                                        <p:attrNameLst>
                                          <p:attrName>style.visibility</p:attrName>
                                        </p:attrNameLst>
                                      </p:cBhvr>
                                      <p:to>
                                        <p:strVal val="visible"/>
                                      </p:to>
                                    </p:set>
                                    <p:anim calcmode="lin" valueType="num">
                                      <p:cBhvr additive="base">
                                        <p:cTn id="43" dur="500" fill="hold"/>
                                        <p:tgtEl>
                                          <p:spTgt spid="40963">
                                            <p:txEl>
                                              <p:charRg st="175" end="17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charRg st="175" end="1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p:txBody>
          <a:bodyPr vert="horz" wrap="square" lIns="102221" tIns="51110" rIns="102221" bIns="51110" anchor="b" anchorCtr="0"/>
          <a:p>
            <a:r>
              <a:rPr lang="en-US" altLang="en-US" dirty="0"/>
              <a:t>Ms-DOS</a:t>
            </a:r>
            <a:endParaRPr lang="en-US" altLang="en-US" dirty="0"/>
          </a:p>
        </p:txBody>
      </p:sp>
      <p:sp>
        <p:nvSpPr>
          <p:cNvPr id="41987" name="Content Placeholder 2"/>
          <p:cNvSpPr>
            <a:spLocks noGrp="1"/>
          </p:cNvSpPr>
          <p:nvPr>
            <p:ph idx="1"/>
          </p:nvPr>
        </p:nvSpPr>
        <p:spPr/>
        <p:txBody>
          <a:bodyPr vert="horz" wrap="square" lIns="102221" tIns="51110" rIns="102221" bIns="51110" anchor="t" anchorCtr="0"/>
          <a:p>
            <a:r>
              <a:rPr lang="en-US" altLang="en-US" sz="2700" dirty="0"/>
              <a:t>Single User Single Tasking OS</a:t>
            </a:r>
            <a:r>
              <a:rPr lang="en-GB" altLang="en-US" sz="2700" dirty="0"/>
              <a:t>.</a:t>
            </a:r>
            <a:endParaRPr lang="en-GB" altLang="en-US" sz="2700" dirty="0"/>
          </a:p>
          <a:p>
            <a:r>
              <a:rPr lang="en-IN" altLang="x-none" sz="2800" dirty="0"/>
              <a:t>It had no built-in support for networking, and users had to manually install drivers any time they added a new hardware component to their PC.</a:t>
            </a:r>
            <a:endParaRPr lang="en-IN" altLang="x-none" sz="2800" dirty="0"/>
          </a:p>
          <a:p>
            <a:r>
              <a:rPr lang="en-IN" altLang="x-none" sz="2800" dirty="0"/>
              <a:t>DOS supports only 16-bit programs.</a:t>
            </a:r>
            <a:endParaRPr lang="en-IN" altLang="x-none" sz="2800" dirty="0"/>
          </a:p>
          <a:p>
            <a:r>
              <a:rPr lang="en-US" altLang="en-US" sz="2800" dirty="0"/>
              <a:t>Command line user interface.</a:t>
            </a:r>
            <a:endParaRPr lang="en-US" altLang="en-US" sz="2800" dirty="0"/>
          </a:p>
          <a:p>
            <a:r>
              <a:rPr lang="en-IN" altLang="x-none" sz="2800" dirty="0"/>
              <a:t>So, why is DOS still in use? Two reasons are its size and simplicity. It does not require much memory or storage space for the system, and it docs not require a powerful computer.</a:t>
            </a:r>
            <a:endParaRPr lang="en-GB" altLang="en-US"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charRg st="0" end="31"/>
                                            </p:txEl>
                                          </p:spTgt>
                                        </p:tgtEl>
                                        <p:attrNameLst>
                                          <p:attrName>style.visibility</p:attrName>
                                        </p:attrNameLst>
                                      </p:cBhvr>
                                      <p:to>
                                        <p:strVal val="visible"/>
                                      </p:to>
                                    </p:set>
                                    <p:anim calcmode="lin" valueType="num">
                                      <p:cBhvr additive="base">
                                        <p:cTn id="7" dur="500" fill="hold"/>
                                        <p:tgtEl>
                                          <p:spTgt spid="41987">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charRg st="31" end="174"/>
                                            </p:txEl>
                                          </p:spTgt>
                                        </p:tgtEl>
                                        <p:attrNameLst>
                                          <p:attrName>style.visibility</p:attrName>
                                        </p:attrNameLst>
                                      </p:cBhvr>
                                      <p:to>
                                        <p:strVal val="visible"/>
                                      </p:to>
                                    </p:set>
                                    <p:anim calcmode="lin" valueType="num">
                                      <p:cBhvr additive="base">
                                        <p:cTn id="13" dur="500" fill="hold"/>
                                        <p:tgtEl>
                                          <p:spTgt spid="41987">
                                            <p:txEl>
                                              <p:charRg st="31" end="1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31" end="1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charRg st="174" end="209"/>
                                            </p:txEl>
                                          </p:spTgt>
                                        </p:tgtEl>
                                        <p:attrNameLst>
                                          <p:attrName>style.visibility</p:attrName>
                                        </p:attrNameLst>
                                      </p:cBhvr>
                                      <p:to>
                                        <p:strVal val="visible"/>
                                      </p:to>
                                    </p:set>
                                    <p:anim calcmode="lin" valueType="num">
                                      <p:cBhvr additive="base">
                                        <p:cTn id="19" dur="500" fill="hold"/>
                                        <p:tgtEl>
                                          <p:spTgt spid="41987">
                                            <p:txEl>
                                              <p:charRg st="174" end="20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charRg st="174" end="20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charRg st="209" end="238"/>
                                            </p:txEl>
                                          </p:spTgt>
                                        </p:tgtEl>
                                        <p:attrNameLst>
                                          <p:attrName>style.visibility</p:attrName>
                                        </p:attrNameLst>
                                      </p:cBhvr>
                                      <p:to>
                                        <p:strVal val="visible"/>
                                      </p:to>
                                    </p:set>
                                    <p:anim calcmode="lin" valueType="num">
                                      <p:cBhvr additive="base">
                                        <p:cTn id="25" dur="500" fill="hold"/>
                                        <p:tgtEl>
                                          <p:spTgt spid="41987">
                                            <p:txEl>
                                              <p:charRg st="209" end="2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charRg st="209" end="23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charRg st="238" end="418"/>
                                            </p:txEl>
                                          </p:spTgt>
                                        </p:tgtEl>
                                        <p:attrNameLst>
                                          <p:attrName>style.visibility</p:attrName>
                                        </p:attrNameLst>
                                      </p:cBhvr>
                                      <p:to>
                                        <p:strVal val="visible"/>
                                      </p:to>
                                    </p:set>
                                    <p:anim calcmode="lin" valueType="num">
                                      <p:cBhvr additive="base">
                                        <p:cTn id="31" dur="500" fill="hold"/>
                                        <p:tgtEl>
                                          <p:spTgt spid="41987">
                                            <p:txEl>
                                              <p:charRg st="238" end="4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charRg st="238" end="4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102221" tIns="51110" rIns="102221" bIns="51110" anchor="b" anchorCtr="0"/>
          <a:p>
            <a:r>
              <a:rPr dirty="0"/>
              <a:t>The Structure of Computer Systems </a:t>
            </a:r>
            <a:endParaRPr dirty="0"/>
          </a:p>
        </p:txBody>
      </p:sp>
      <p:pic>
        <p:nvPicPr>
          <p:cNvPr id="7171" name="Content Placeholder 4"/>
          <p:cNvPicPr>
            <a:picLocks noGrp="1" noChangeAspect="1"/>
          </p:cNvPicPr>
          <p:nvPr>
            <p:ph idx="1"/>
          </p:nvPr>
        </p:nvPicPr>
        <p:blipFill>
          <a:blip r:embed="rId1"/>
          <a:srcRect/>
          <a:stretch>
            <a:fillRect/>
          </a:stretch>
        </p:blipFill>
        <p:spPr>
          <a:xfrm>
            <a:off x="10161588" y="1760538"/>
            <a:ext cx="2439987" cy="5440362"/>
          </a:xfrm>
        </p:spPr>
      </p:pic>
      <p:sp>
        <p:nvSpPr>
          <p:cNvPr id="6" name="TextBox 5"/>
          <p:cNvSpPr txBox="1"/>
          <p:nvPr/>
        </p:nvSpPr>
        <p:spPr>
          <a:xfrm>
            <a:off x="1116013" y="1681163"/>
            <a:ext cx="9083675" cy="5519738"/>
          </a:xfrm>
          <a:prstGeom prst="rect">
            <a:avLst/>
          </a:prstGeom>
          <a:noFill/>
        </p:spPr>
        <p:txBody>
          <a:bodyPr wrap="square" lIns="102221" tIns="51110" rIns="102221" bIns="51110">
            <a:spAutoFit/>
          </a:bodyPr>
          <a:lstStyle/>
          <a:p>
            <a:pPr marL="383540" marR="0" indent="-383540" defTabSz="914400">
              <a:buClrTx/>
              <a:buSzTx/>
              <a:buFont typeface="Wingdings" panose="05000000000000000000" pitchFamily="2" charset="2"/>
              <a:buChar char="Ø"/>
              <a:defRPr/>
            </a:pPr>
            <a:r>
              <a:rPr kumimoji="0" lang="en-US" sz="2200" kern="1200" cap="none" spc="0" normalizeH="0" baseline="0" noProof="0" dirty="0">
                <a:latin typeface="Times New Roman" pitchFamily="18" charset="0"/>
                <a:ea typeface="+mn-ea"/>
                <a:cs typeface="+mn-cs"/>
              </a:rPr>
              <a:t>Accessing computer resources is divided into </a:t>
            </a:r>
            <a:r>
              <a:rPr kumimoji="0" lang="en-US" sz="2200" i="1" kern="1200" cap="none" spc="0" normalizeH="0" baseline="0" noProof="0" dirty="0">
                <a:latin typeface="Times New Roman" pitchFamily="18" charset="0"/>
                <a:ea typeface="+mn-ea"/>
                <a:cs typeface="+mn-cs"/>
              </a:rPr>
              <a:t>layers</a:t>
            </a:r>
            <a:r>
              <a:rPr kumimoji="0" lang="en-US" sz="2200" kern="1200" cap="none" spc="0" normalizeH="0" baseline="0" noProof="0" dirty="0">
                <a:latin typeface="Times New Roman" pitchFamily="18" charset="0"/>
                <a:ea typeface="+mn-ea"/>
                <a:cs typeface="+mn-cs"/>
              </a:rPr>
              <a:t>. </a:t>
            </a:r>
            <a:endParaRPr kumimoji="0" lang="en-US" sz="2200" kern="1200" cap="none" spc="0" normalizeH="0" baseline="0" noProof="0" dirty="0">
              <a:latin typeface="Times New Roman" pitchFamily="18" charset="0"/>
              <a:ea typeface="+mn-ea"/>
              <a:cs typeface="+mn-cs"/>
            </a:endParaRPr>
          </a:p>
          <a:p>
            <a:pPr marL="383540" marR="0" indent="-383540" defTabSz="914400">
              <a:buClrTx/>
              <a:buSzTx/>
              <a:buFont typeface="Wingdings" panose="05000000000000000000" pitchFamily="2" charset="2"/>
              <a:buChar char="Ø"/>
              <a:defRPr/>
            </a:pPr>
            <a:r>
              <a:rPr kumimoji="0" lang="en-US" sz="2200" kern="1200" cap="none" spc="0" normalizeH="0" baseline="0" noProof="0" dirty="0">
                <a:latin typeface="Times New Roman" pitchFamily="18" charset="0"/>
                <a:ea typeface="+mn-ea"/>
                <a:cs typeface="+mn-cs"/>
              </a:rPr>
              <a:t>Each layer is isolated and only interacts directly with the layer below or above it.</a:t>
            </a:r>
            <a:endParaRPr kumimoji="0" lang="en-US" sz="2200" kern="1200" cap="none" spc="0" normalizeH="0" baseline="0" noProof="0" dirty="0">
              <a:latin typeface="Times New Roman" pitchFamily="18" charset="0"/>
              <a:ea typeface="+mn-ea"/>
              <a:cs typeface="+mn-cs"/>
            </a:endParaRPr>
          </a:p>
          <a:p>
            <a:pPr marL="383540" marR="0" indent="-383540" defTabSz="914400">
              <a:buClrTx/>
              <a:buSzTx/>
              <a:buFont typeface="Wingdings" panose="05000000000000000000" pitchFamily="2" charset="2"/>
              <a:buChar char="Ø"/>
              <a:defRPr/>
            </a:pPr>
            <a:r>
              <a:rPr kumimoji="0" lang="en-US" sz="2200" kern="1200" cap="none" spc="0" normalizeH="0" baseline="0" noProof="0" dirty="0">
                <a:latin typeface="Times New Roman" pitchFamily="18" charset="0"/>
                <a:ea typeface="+mn-ea"/>
                <a:cs typeface="+mn-cs"/>
              </a:rPr>
              <a:t>If we install a new hardware device </a:t>
            </a:r>
            <a:endParaRPr kumimoji="0" lang="en-US" sz="2200" kern="1200" cap="none" spc="0" normalizeH="0" baseline="0" noProof="0" dirty="0">
              <a:latin typeface="Times New Roman" pitchFamily="18" charset="0"/>
              <a:ea typeface="+mn-ea"/>
              <a:cs typeface="+mn-cs"/>
            </a:endParaRPr>
          </a:p>
          <a:p>
            <a:pPr marL="894715" marR="0" lvl="1" indent="-383540"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No need to change anything about the user/applications. </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894715" marR="0" lvl="1" indent="-383540"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However, you do need to make changes to the operating system.</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894715" marR="0" lvl="1" indent="-383540"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You need to install the device drivers that the operating system will use to control the new device.</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319405" marR="0" indent="-319405" defTabSz="914400">
              <a:buClrTx/>
              <a:buSzTx/>
              <a:buFont typeface="Wingdings" panose="05000000000000000000" pitchFamily="2" charset="2"/>
              <a:buChar char="Ø"/>
              <a:defRPr/>
            </a:pPr>
            <a:r>
              <a:rPr kumimoji="0" lang="en-US" sz="2200" kern="1200" cap="none" spc="0" normalizeH="0" baseline="0" noProof="0" dirty="0">
                <a:latin typeface="Times New Roman" pitchFamily="18" charset="0"/>
                <a:ea typeface="+mn-ea"/>
                <a:cs typeface="+mn-cs"/>
              </a:rPr>
              <a:t>If we install a new software application </a:t>
            </a:r>
            <a:endParaRPr kumimoji="0" lang="en-US" sz="2200" kern="1200" cap="none" spc="0" normalizeH="0" baseline="0" noProof="0" dirty="0">
              <a:latin typeface="Times New Roman" pitchFamily="18" charset="0"/>
              <a:ea typeface="+mn-ea"/>
              <a:cs typeface="+mn-cs"/>
            </a:endParaRPr>
          </a:p>
          <a:p>
            <a:pPr marL="830580" marR="0" lvl="1" indent="-319405"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No need to make any changes to your hardware.</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830580" marR="0" lvl="1" indent="-319405"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But we need to make sure the application is supported by the operating system </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830580" marR="0" lvl="1" indent="-319405"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user will need to learn how to use the new application.</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383540" marR="0" indent="-383540" defTabSz="914400">
              <a:buClrTx/>
              <a:buSzTx/>
              <a:buFont typeface="Wingdings" panose="05000000000000000000" pitchFamily="2" charset="2"/>
              <a:buChar char="Ø"/>
              <a:defRPr/>
            </a:pPr>
            <a:r>
              <a:rPr kumimoji="0" lang="en-US" sz="2200" kern="1200" cap="none" spc="0" normalizeH="0" baseline="0" noProof="0" dirty="0">
                <a:latin typeface="Times New Roman" pitchFamily="18" charset="0"/>
                <a:ea typeface="+mn-ea"/>
                <a:cs typeface="+mn-cs"/>
              </a:rPr>
              <a:t>If we change the operating system</a:t>
            </a:r>
            <a:endParaRPr kumimoji="0" lang="en-US" sz="2200" kern="1200" cap="none" spc="0" normalizeH="0" baseline="0" noProof="0" dirty="0">
              <a:latin typeface="Times New Roman" pitchFamily="18" charset="0"/>
              <a:ea typeface="+mn-ea"/>
              <a:cs typeface="+mn-cs"/>
            </a:endParaRPr>
          </a:p>
          <a:p>
            <a:pPr marL="894715" marR="0" lvl="1" indent="-383540" algn="l" defTabSz="9144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rPr>
              <a:t>Need to make sure that both applications and hardware will compatible with the new operating system. </a:t>
            </a: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102221" tIns="51110" rIns="102221" bIns="51110" anchor="b" anchorCtr="0"/>
          <a:p>
            <a:r>
              <a:rPr lang="en-US" altLang="en-US" dirty="0"/>
              <a:t>Microsoft Windows                         </a:t>
            </a:r>
            <a:endParaRPr lang="en-US" altLang="en-US" dirty="0"/>
          </a:p>
        </p:txBody>
      </p:sp>
      <p:sp>
        <p:nvSpPr>
          <p:cNvPr id="41987" name="Content Placeholder 2"/>
          <p:cNvSpPr>
            <a:spLocks noGrp="1"/>
          </p:cNvSpPr>
          <p:nvPr>
            <p:ph idx="1"/>
          </p:nvPr>
        </p:nvSpPr>
        <p:spPr/>
        <p:txBody>
          <a:bodyPr vert="horz" wrap="square" lIns="102221" tIns="51110" rIns="102221" bIns="51110" anchor="t" anchorCtr="0"/>
          <a:p>
            <a:r>
              <a:rPr lang="en-GB" altLang="en-US" sz="2700" dirty="0"/>
              <a:t>The graphical Microsoft operating system designed for Intel-platform desktop and notebook computers.</a:t>
            </a:r>
            <a:endParaRPr lang="en-GB" altLang="en-US" sz="2700" dirty="0"/>
          </a:p>
          <a:p>
            <a:r>
              <a:rPr lang="en-US" altLang="en-US" sz="2700" dirty="0"/>
              <a:t>Best known, greatest selection of applications available.</a:t>
            </a:r>
            <a:endParaRPr lang="en-US" altLang="en-US" sz="2700" dirty="0"/>
          </a:p>
          <a:p>
            <a:r>
              <a:rPr lang="en-GB" altLang="en-US" sz="2700" dirty="0"/>
              <a:t>Current editions include Windows 7, 8, 8.1 and 10.</a:t>
            </a:r>
            <a:endParaRPr lang="en-GB" altLang="en-US" sz="2700" dirty="0"/>
          </a:p>
        </p:txBody>
      </p:sp>
      <p:pic>
        <p:nvPicPr>
          <p:cNvPr id="41988" name="Picture 2" descr="http://res1.windows.microsoft.com/resbox/en/6.2/2013-win81ga/ca9e37fd-cdd4-4a52-b518-e27886480614_53.jpg"/>
          <p:cNvPicPr>
            <a:picLocks noChangeAspect="1"/>
          </p:cNvPicPr>
          <p:nvPr/>
        </p:nvPicPr>
        <p:blipFill>
          <a:blip r:embed="rId1"/>
          <a:stretch>
            <a:fillRect/>
          </a:stretch>
        </p:blipFill>
        <p:spPr>
          <a:xfrm>
            <a:off x="2833688" y="4133850"/>
            <a:ext cx="7677150" cy="2941638"/>
          </a:xfrm>
          <a:prstGeom prst="rect">
            <a:avLst/>
          </a:prstGeom>
          <a:noFill/>
          <a:ln w="9525">
            <a:noFill/>
          </a:ln>
        </p:spPr>
      </p:pic>
      <p:pic>
        <p:nvPicPr>
          <p:cNvPr id="44037" name="Picture 4"/>
          <p:cNvPicPr>
            <a:picLocks noChangeAspect="1"/>
          </p:cNvPicPr>
          <p:nvPr/>
        </p:nvPicPr>
        <p:blipFill>
          <a:blip r:embed="rId2"/>
          <a:stretch>
            <a:fillRect/>
          </a:stretch>
        </p:blipFill>
        <p:spPr>
          <a:xfrm>
            <a:off x="8089900" y="339725"/>
            <a:ext cx="3644900" cy="996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charRg st="0" end="101"/>
                                            </p:txEl>
                                          </p:spTgt>
                                        </p:tgtEl>
                                        <p:attrNameLst>
                                          <p:attrName>style.visibility</p:attrName>
                                        </p:attrNameLst>
                                      </p:cBhvr>
                                      <p:to>
                                        <p:strVal val="visible"/>
                                      </p:to>
                                    </p:set>
                                    <p:anim calcmode="lin" valueType="num">
                                      <p:cBhvr additive="base">
                                        <p:cTn id="7" dur="500" fill="hold"/>
                                        <p:tgtEl>
                                          <p:spTgt spid="41987">
                                            <p:txEl>
                                              <p:charRg st="0" end="10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10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charRg st="101" end="159"/>
                                            </p:txEl>
                                          </p:spTgt>
                                        </p:tgtEl>
                                        <p:attrNameLst>
                                          <p:attrName>style.visibility</p:attrName>
                                        </p:attrNameLst>
                                      </p:cBhvr>
                                      <p:to>
                                        <p:strVal val="visible"/>
                                      </p:to>
                                    </p:set>
                                    <p:anim calcmode="lin" valueType="num">
                                      <p:cBhvr additive="base">
                                        <p:cTn id="13" dur="500" fill="hold"/>
                                        <p:tgtEl>
                                          <p:spTgt spid="41987">
                                            <p:txEl>
                                              <p:charRg st="101" end="1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101" end="1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charRg st="159" end="210"/>
                                            </p:txEl>
                                          </p:spTgt>
                                        </p:tgtEl>
                                        <p:attrNameLst>
                                          <p:attrName>style.visibility</p:attrName>
                                        </p:attrNameLst>
                                      </p:cBhvr>
                                      <p:to>
                                        <p:strVal val="visible"/>
                                      </p:to>
                                    </p:set>
                                    <p:anim calcmode="lin" valueType="num">
                                      <p:cBhvr additive="base">
                                        <p:cTn id="19" dur="500" fill="hold"/>
                                        <p:tgtEl>
                                          <p:spTgt spid="41987">
                                            <p:txEl>
                                              <p:charRg st="159" end="2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charRg st="159" end="2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gtEl>
                                        <p:attrNameLst>
                                          <p:attrName>style.visibility</p:attrName>
                                        </p:attrNameLst>
                                      </p:cBhvr>
                                      <p:to>
                                        <p:strVal val="visible"/>
                                      </p:to>
                                    </p:set>
                                    <p:anim calcmode="lin" valueType="num">
                                      <p:cBhvr additive="base">
                                        <p:cTn id="25" dur="500" fill="hold"/>
                                        <p:tgtEl>
                                          <p:spTgt spid="41988"/>
                                        </p:tgtEl>
                                        <p:attrNameLst>
                                          <p:attrName>ppt_x</p:attrName>
                                        </p:attrNameLst>
                                      </p:cBhvr>
                                      <p:tavLst>
                                        <p:tav tm="0">
                                          <p:val>
                                            <p:strVal val="#ppt_x"/>
                                          </p:val>
                                        </p:tav>
                                        <p:tav tm="100000">
                                          <p:val>
                                            <p:strVal val="#ppt_x"/>
                                          </p:val>
                                        </p:tav>
                                      </p:tavLst>
                                    </p:anim>
                                    <p:anim calcmode="lin" valueType="num">
                                      <p:cBhvr additive="base">
                                        <p:cTn id="26"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p:txBody>
          <a:bodyPr vert="horz" wrap="square" lIns="102221" tIns="51110" rIns="102221" bIns="51110" anchor="b" anchorCtr="0"/>
          <a:p>
            <a:r>
              <a:rPr lang="en-US" altLang="en-US" dirty="0"/>
              <a:t>Mac OS </a:t>
            </a:r>
            <a:endParaRPr lang="en-US" altLang="en-US" dirty="0"/>
          </a:p>
        </p:txBody>
      </p:sp>
      <p:sp>
        <p:nvSpPr>
          <p:cNvPr id="43011" name="Content Placeholder 2"/>
          <p:cNvSpPr>
            <a:spLocks noGrp="1"/>
          </p:cNvSpPr>
          <p:nvPr>
            <p:ph idx="1"/>
          </p:nvPr>
        </p:nvSpPr>
        <p:spPr/>
        <p:txBody>
          <a:bodyPr vert="horz" wrap="square" lIns="102221" tIns="51110" rIns="102221" bIns="51110" anchor="t" anchorCtr="0"/>
          <a:p>
            <a:r>
              <a:rPr lang="en-US" altLang="en-US" sz="2500" dirty="0"/>
              <a:t>User-friendly, runs on Mac hardware. Many applications available.</a:t>
            </a:r>
            <a:endParaRPr lang="en-US" altLang="en-US" sz="2500" dirty="0"/>
          </a:p>
          <a:p>
            <a:r>
              <a:rPr lang="en-GB" altLang="en-US" sz="2500" dirty="0"/>
              <a:t>Current editions include: Sierra, High Sierra, Mojave, Catalina &amp;  Big Sur—Version XI(Released in Nov 2020)</a:t>
            </a:r>
            <a:endParaRPr lang="en-GB" altLang="en-US" sz="2500" dirty="0"/>
          </a:p>
        </p:txBody>
      </p:sp>
      <p:pic>
        <p:nvPicPr>
          <p:cNvPr id="43012" name="Picture 4" descr="http://o.aolcdn.com/hss/storage/midas/200b8c78287b425aeac4e3788d6387cd/200446069/1_desktop_menus.jpg"/>
          <p:cNvPicPr>
            <a:picLocks noChangeAspect="1"/>
          </p:cNvPicPr>
          <p:nvPr/>
        </p:nvPicPr>
        <p:blipFill>
          <a:blip r:embed="rId1"/>
          <a:stretch>
            <a:fillRect/>
          </a:stretch>
        </p:blipFill>
        <p:spPr>
          <a:xfrm>
            <a:off x="1706563" y="3033713"/>
            <a:ext cx="10356850" cy="39401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charRg st="0" end="66"/>
                                            </p:txEl>
                                          </p:spTgt>
                                        </p:tgtEl>
                                        <p:attrNameLst>
                                          <p:attrName>style.visibility</p:attrName>
                                        </p:attrNameLst>
                                      </p:cBhvr>
                                      <p:to>
                                        <p:strVal val="visible"/>
                                      </p:to>
                                    </p:set>
                                    <p:anim calcmode="lin" valueType="num">
                                      <p:cBhvr additive="base">
                                        <p:cTn id="7" dur="500" fill="hold"/>
                                        <p:tgtEl>
                                          <p:spTgt spid="43011">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charRg st="66" end="174"/>
                                            </p:txEl>
                                          </p:spTgt>
                                        </p:tgtEl>
                                        <p:attrNameLst>
                                          <p:attrName>style.visibility</p:attrName>
                                        </p:attrNameLst>
                                      </p:cBhvr>
                                      <p:to>
                                        <p:strVal val="visible"/>
                                      </p:to>
                                    </p:set>
                                    <p:anim calcmode="lin" valueType="num">
                                      <p:cBhvr additive="base">
                                        <p:cTn id="13" dur="500" fill="hold"/>
                                        <p:tgtEl>
                                          <p:spTgt spid="43011">
                                            <p:txEl>
                                              <p:charRg st="66" end="1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66" end="1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gtEl>
                                        <p:attrNameLst>
                                          <p:attrName>style.visibility</p:attrName>
                                        </p:attrNameLst>
                                      </p:cBhvr>
                                      <p:to>
                                        <p:strVal val="visible"/>
                                      </p:to>
                                    </p:set>
                                    <p:anim calcmode="lin" valueType="num">
                                      <p:cBhvr additive="base">
                                        <p:cTn id="19" dur="500" fill="hold"/>
                                        <p:tgtEl>
                                          <p:spTgt spid="43012"/>
                                        </p:tgtEl>
                                        <p:attrNameLst>
                                          <p:attrName>ppt_x</p:attrName>
                                        </p:attrNameLst>
                                      </p:cBhvr>
                                      <p:tavLst>
                                        <p:tav tm="0">
                                          <p:val>
                                            <p:strVal val="#ppt_x"/>
                                          </p:val>
                                        </p:tav>
                                        <p:tav tm="100000">
                                          <p:val>
                                            <p:strVal val="#ppt_x"/>
                                          </p:val>
                                        </p:tav>
                                      </p:tavLst>
                                    </p:anim>
                                    <p:anim calcmode="lin" valueType="num">
                                      <p:cBhvr additive="base">
                                        <p:cTn id="20"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102221" tIns="51110" rIns="102221" bIns="51110" anchor="b" anchorCtr="0"/>
          <a:p>
            <a:r>
              <a:rPr lang="en-GB" altLang="en-US" dirty="0"/>
              <a:t>Linux</a:t>
            </a:r>
            <a:endParaRPr lang="en-GB" altLang="en-US" dirty="0"/>
          </a:p>
        </p:txBody>
      </p:sp>
      <p:sp>
        <p:nvSpPr>
          <p:cNvPr id="44035" name="Content Placeholder 2"/>
          <p:cNvSpPr>
            <a:spLocks noGrp="1"/>
          </p:cNvSpPr>
          <p:nvPr>
            <p:ph idx="1"/>
          </p:nvPr>
        </p:nvSpPr>
        <p:spPr>
          <a:xfrm>
            <a:off x="1179513" y="1917700"/>
            <a:ext cx="10555287" cy="5170488"/>
          </a:xfrm>
        </p:spPr>
        <p:txBody>
          <a:bodyPr vert="horz" wrap="square" lIns="102221" tIns="51110" rIns="102221" bIns="51110" anchor="t" anchorCtr="0"/>
          <a:p>
            <a:r>
              <a:rPr lang="en-GB" altLang="en-US" sz="2700" b="1" dirty="0"/>
              <a:t>Linux: </a:t>
            </a:r>
            <a:r>
              <a:rPr lang="en-GB" altLang="en-US" sz="2700" dirty="0"/>
              <a:t>An open-source, cross-platform operating system that runs on desktops, notebooks, tablets, and smartphones.</a:t>
            </a:r>
            <a:endParaRPr lang="en-GB" altLang="en-US" sz="2700" dirty="0"/>
          </a:p>
          <a:p>
            <a:pPr lvl="1"/>
            <a:r>
              <a:rPr lang="en-GB" altLang="en-US" dirty="0"/>
              <a:t>The name </a:t>
            </a:r>
            <a:r>
              <a:rPr lang="en-GB" altLang="en-US" i="1" dirty="0"/>
              <a:t>Linux </a:t>
            </a:r>
            <a:r>
              <a:rPr lang="en-GB" altLang="en-US" dirty="0"/>
              <a:t>is a combination </a:t>
            </a:r>
            <a:r>
              <a:rPr lang="en-GB" altLang="en-US" i="1" dirty="0"/>
              <a:t>Linus</a:t>
            </a:r>
            <a:r>
              <a:rPr lang="en-GB" altLang="en-US" dirty="0"/>
              <a:t> (the first name of the first developer) and </a:t>
            </a:r>
            <a:r>
              <a:rPr lang="en-GB" altLang="en-US" i="1" dirty="0"/>
              <a:t>UNIX (another operating system</a:t>
            </a:r>
            <a:r>
              <a:rPr lang="en-GB" altLang="en-US" dirty="0"/>
              <a:t>.</a:t>
            </a:r>
            <a:endParaRPr lang="en-GB" altLang="en-US" dirty="0"/>
          </a:p>
          <a:p>
            <a:r>
              <a:rPr lang="en-GB" altLang="en-US" sz="2700" dirty="0"/>
              <a:t>Users are free to modify the code, improve it, and redistribute it, </a:t>
            </a:r>
            <a:endParaRPr lang="en-GB" altLang="en-US" sz="2700" dirty="0"/>
          </a:p>
          <a:p>
            <a:r>
              <a:rPr lang="en-GB" altLang="en-US" sz="2700" dirty="0"/>
              <a:t>Developers are not allowed to charge money for the Linux kernel itself (the main part of the operating system), but they can charge money for </a:t>
            </a:r>
            <a:r>
              <a:rPr lang="en-GB" altLang="en-US" sz="2700" b="1" dirty="0"/>
              <a:t>distributions </a:t>
            </a:r>
            <a:r>
              <a:rPr lang="en-GB" altLang="en-US" sz="2700" dirty="0"/>
              <a:t>(</a:t>
            </a:r>
            <a:r>
              <a:rPr lang="en-GB" altLang="en-US" sz="2700" b="1" dirty="0"/>
              <a:t>distros </a:t>
            </a:r>
            <a:r>
              <a:rPr lang="en-GB" altLang="en-US" sz="2700" dirty="0"/>
              <a:t>for short).</a:t>
            </a:r>
            <a:endParaRPr lang="en-GB" altLang="en-US" sz="2700" dirty="0"/>
          </a:p>
          <a:p>
            <a:endParaRPr lang="en-GB" altLang="en-US" dirty="0"/>
          </a:p>
        </p:txBody>
      </p:sp>
      <p:pic>
        <p:nvPicPr>
          <p:cNvPr id="46084" name="Picture 6" descr="https://lh5.googleusercontent.com/-UsUGPfg2Rx0/AAAAAAAAAAI/AAAAAAAAAAA/rv6_MDqB2E4/photo.jpg"/>
          <p:cNvPicPr>
            <a:picLocks noChangeAspect="1"/>
          </p:cNvPicPr>
          <p:nvPr/>
        </p:nvPicPr>
        <p:blipFill>
          <a:blip r:embed="rId1"/>
          <a:stretch>
            <a:fillRect/>
          </a:stretch>
        </p:blipFill>
        <p:spPr>
          <a:xfrm>
            <a:off x="10450513" y="203200"/>
            <a:ext cx="1884362" cy="14351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charRg st="0" end="115"/>
                                            </p:txEl>
                                          </p:spTgt>
                                        </p:tgtEl>
                                        <p:attrNameLst>
                                          <p:attrName>style.visibility</p:attrName>
                                        </p:attrNameLst>
                                      </p:cBhvr>
                                      <p:to>
                                        <p:strVal val="visible"/>
                                      </p:to>
                                    </p:set>
                                    <p:anim calcmode="lin" valueType="num">
                                      <p:cBhvr additive="base">
                                        <p:cTn id="7" dur="500" fill="hold"/>
                                        <p:tgtEl>
                                          <p:spTgt spid="44035">
                                            <p:txEl>
                                              <p:charRg st="0" end="1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charRg st="0" end="11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5">
                                            <p:txEl>
                                              <p:charRg st="115" end="229"/>
                                            </p:txEl>
                                          </p:spTgt>
                                        </p:tgtEl>
                                        <p:attrNameLst>
                                          <p:attrName>style.visibility</p:attrName>
                                        </p:attrNameLst>
                                      </p:cBhvr>
                                      <p:to>
                                        <p:strVal val="visible"/>
                                      </p:to>
                                    </p:set>
                                    <p:anim calcmode="lin" valueType="num">
                                      <p:cBhvr additive="base">
                                        <p:cTn id="11" dur="500" fill="hold"/>
                                        <p:tgtEl>
                                          <p:spTgt spid="44035">
                                            <p:txEl>
                                              <p:charRg st="115" end="22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charRg st="115" end="22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035">
                                            <p:txEl>
                                              <p:charRg st="229" end="298"/>
                                            </p:txEl>
                                          </p:spTgt>
                                        </p:tgtEl>
                                        <p:attrNameLst>
                                          <p:attrName>style.visibility</p:attrName>
                                        </p:attrNameLst>
                                      </p:cBhvr>
                                      <p:to>
                                        <p:strVal val="visible"/>
                                      </p:to>
                                    </p:set>
                                    <p:anim calcmode="lin" valueType="num">
                                      <p:cBhvr additive="base">
                                        <p:cTn id="17" dur="500" fill="hold"/>
                                        <p:tgtEl>
                                          <p:spTgt spid="44035">
                                            <p:txEl>
                                              <p:charRg st="229" end="29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charRg st="229" end="29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035">
                                            <p:txEl>
                                              <p:charRg st="298" end="475"/>
                                            </p:txEl>
                                          </p:spTgt>
                                        </p:tgtEl>
                                        <p:attrNameLst>
                                          <p:attrName>style.visibility</p:attrName>
                                        </p:attrNameLst>
                                      </p:cBhvr>
                                      <p:to>
                                        <p:strVal val="visible"/>
                                      </p:to>
                                    </p:set>
                                    <p:anim calcmode="lin" valueType="num">
                                      <p:cBhvr additive="base">
                                        <p:cTn id="23" dur="500" fill="hold"/>
                                        <p:tgtEl>
                                          <p:spTgt spid="44035">
                                            <p:txEl>
                                              <p:charRg st="298" end="47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charRg st="298" end="4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102221" tIns="51110" rIns="102221" bIns="51110" anchor="b" anchorCtr="0"/>
          <a:p>
            <a:r>
              <a:rPr lang="en-US" altLang="en-US" dirty="0"/>
              <a:t>Google Chrome OS</a:t>
            </a:r>
            <a:endParaRPr lang="en-US" altLang="en-US" dirty="0"/>
          </a:p>
        </p:txBody>
      </p:sp>
      <p:sp>
        <p:nvSpPr>
          <p:cNvPr id="46083" name="Content Placeholder 2"/>
          <p:cNvSpPr>
            <a:spLocks noGrp="1"/>
          </p:cNvSpPr>
          <p:nvPr>
            <p:ph idx="1"/>
          </p:nvPr>
        </p:nvSpPr>
        <p:spPr/>
        <p:txBody>
          <a:bodyPr vert="horz" wrap="square" lIns="102221" tIns="51110" rIns="102221" bIns="51110" anchor="t" anchorCtr="0"/>
          <a:p>
            <a:r>
              <a:rPr lang="en-GB" altLang="en-US" sz="2700" b="1" dirty="0"/>
              <a:t>Chrome OS</a:t>
            </a:r>
            <a:r>
              <a:rPr lang="en-GB" altLang="en-US" sz="2700" dirty="0"/>
              <a:t>. Is a popular thin client operating system.</a:t>
            </a:r>
            <a:endParaRPr lang="en-GB" altLang="en-US" sz="2700" dirty="0"/>
          </a:p>
          <a:p>
            <a:r>
              <a:rPr lang="en-GB" altLang="en-US" sz="2700" b="1" dirty="0"/>
              <a:t>Thin client </a:t>
            </a:r>
            <a:r>
              <a:rPr lang="en-GB" altLang="en-US" sz="2700" dirty="0"/>
              <a:t>A computer with minimal hardware, designed for a specific task. For example, a thin web client is designed for using the Internet.</a:t>
            </a:r>
            <a:endParaRPr lang="en-GB" altLang="en-US" sz="2700" dirty="0"/>
          </a:p>
        </p:txBody>
      </p:sp>
      <p:pic>
        <p:nvPicPr>
          <p:cNvPr id="46084" name="Content Placeholder 5"/>
          <p:cNvPicPr>
            <a:picLocks noChangeAspect="1"/>
          </p:cNvPicPr>
          <p:nvPr/>
        </p:nvPicPr>
        <p:blipFill>
          <a:blip r:embed="rId1"/>
          <a:stretch>
            <a:fillRect/>
          </a:stretch>
        </p:blipFill>
        <p:spPr>
          <a:xfrm>
            <a:off x="1238250" y="3784600"/>
            <a:ext cx="6584950" cy="3135313"/>
          </a:xfrm>
          <a:prstGeom prst="rect">
            <a:avLst/>
          </a:prstGeom>
          <a:noFill/>
          <a:ln w="9525">
            <a:noFill/>
          </a:ln>
        </p:spPr>
      </p:pic>
      <p:pic>
        <p:nvPicPr>
          <p:cNvPr id="47109" name="Picture 2" descr="http://i1-news.softpedia-static.com/images/news2/Google-Chrome-26-Lands-with-Intelligent-Cloud-Spell-Checker-2.png"/>
          <p:cNvPicPr>
            <a:picLocks noChangeAspect="1"/>
          </p:cNvPicPr>
          <p:nvPr/>
        </p:nvPicPr>
        <p:blipFill>
          <a:blip r:embed="rId2"/>
          <a:stretch>
            <a:fillRect/>
          </a:stretch>
        </p:blipFill>
        <p:spPr>
          <a:xfrm>
            <a:off x="10107613" y="80963"/>
            <a:ext cx="2454275" cy="1581150"/>
          </a:xfrm>
          <a:prstGeom prst="rect">
            <a:avLst/>
          </a:prstGeom>
          <a:noFill/>
          <a:ln w="9525">
            <a:noFill/>
          </a:ln>
        </p:spPr>
      </p:pic>
      <p:pic>
        <p:nvPicPr>
          <p:cNvPr id="47110" name="Picture 4" descr="Chromebook"/>
          <p:cNvPicPr>
            <a:picLocks noChangeAspect="1"/>
          </p:cNvPicPr>
          <p:nvPr/>
        </p:nvPicPr>
        <p:blipFill>
          <a:blip r:embed="rId3"/>
          <a:srcRect t="10332" r="3314" b="11867"/>
          <a:stretch>
            <a:fillRect/>
          </a:stretch>
        </p:blipFill>
        <p:spPr>
          <a:xfrm>
            <a:off x="8420100" y="6084888"/>
            <a:ext cx="4141788" cy="592137"/>
          </a:xfrm>
          <a:prstGeom prst="rect">
            <a:avLst/>
          </a:prstGeom>
          <a:noFill/>
          <a:ln w="9525">
            <a:noFill/>
          </a:ln>
        </p:spPr>
      </p:pic>
      <p:pic>
        <p:nvPicPr>
          <p:cNvPr id="46087" name="Picture 6" descr="HP Chromebook 14 G3 arrives with Touchscreen, Tegra K1"/>
          <p:cNvPicPr>
            <a:picLocks noChangeAspect="1"/>
          </p:cNvPicPr>
          <p:nvPr/>
        </p:nvPicPr>
        <p:blipFill>
          <a:blip r:embed="rId4"/>
          <a:srcRect l="17294" t="1665" r="17686" b="7738"/>
          <a:stretch>
            <a:fillRect/>
          </a:stretch>
        </p:blipFill>
        <p:spPr>
          <a:xfrm>
            <a:off x="8736013" y="4057650"/>
            <a:ext cx="3511550" cy="1955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charRg st="0" end="54"/>
                                            </p:txEl>
                                          </p:spTgt>
                                        </p:tgtEl>
                                        <p:attrNameLst>
                                          <p:attrName>style.visibility</p:attrName>
                                        </p:attrNameLst>
                                      </p:cBhvr>
                                      <p:to>
                                        <p:strVal val="visible"/>
                                      </p:to>
                                    </p:set>
                                    <p:anim calcmode="lin" valueType="num">
                                      <p:cBhvr additive="base">
                                        <p:cTn id="7" dur="500" fill="hold"/>
                                        <p:tgtEl>
                                          <p:spTgt spid="46083">
                                            <p:txEl>
                                              <p:charRg st="0" end="5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charRg st="0" end="5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charRg st="54" end="197"/>
                                            </p:txEl>
                                          </p:spTgt>
                                        </p:tgtEl>
                                        <p:attrNameLst>
                                          <p:attrName>style.visibility</p:attrName>
                                        </p:attrNameLst>
                                      </p:cBhvr>
                                      <p:to>
                                        <p:strVal val="visible"/>
                                      </p:to>
                                    </p:set>
                                    <p:anim calcmode="lin" valueType="num">
                                      <p:cBhvr additive="base">
                                        <p:cTn id="13" dur="500" fill="hold"/>
                                        <p:tgtEl>
                                          <p:spTgt spid="46083">
                                            <p:txEl>
                                              <p:charRg st="54" end="19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charRg st="54" end="19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ppt_x"/>
                                          </p:val>
                                        </p:tav>
                                        <p:tav tm="100000">
                                          <p:val>
                                            <p:strVal val="#ppt_x"/>
                                          </p:val>
                                        </p:tav>
                                      </p:tavLst>
                                    </p:anim>
                                    <p:anim calcmode="lin" valueType="num">
                                      <p:cBhvr additive="base">
                                        <p:cTn id="26"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102221" tIns="51110" rIns="102221" bIns="51110" anchor="b" anchorCtr="0"/>
          <a:p>
            <a:r>
              <a:rPr lang="en-US" altLang="en-US" dirty="0"/>
              <a:t>Server Operating Systems</a:t>
            </a:r>
            <a:endParaRPr lang="en-US" altLang="en-US" i="1" dirty="0"/>
          </a:p>
        </p:txBody>
      </p:sp>
      <p:sp>
        <p:nvSpPr>
          <p:cNvPr id="47107" name="Content Placeholder 2"/>
          <p:cNvSpPr>
            <a:spLocks noGrp="1"/>
          </p:cNvSpPr>
          <p:nvPr>
            <p:ph idx="1"/>
          </p:nvPr>
        </p:nvSpPr>
        <p:spPr/>
        <p:txBody>
          <a:bodyPr vert="horz" wrap="square" lIns="102221" tIns="51110" rIns="102221" bIns="51110" anchor="t" anchorCtr="0"/>
          <a:p>
            <a:r>
              <a:rPr lang="en-US" altLang="en-US" dirty="0"/>
              <a:t>Windows Server</a:t>
            </a:r>
            <a:endParaRPr lang="en-US" altLang="en-US" dirty="0"/>
          </a:p>
          <a:p>
            <a:pPr lvl="1"/>
            <a:r>
              <a:rPr lang="en-US" altLang="en-US" dirty="0"/>
              <a:t>Familiar GUI interface for those experienced with Windows</a:t>
            </a:r>
            <a:endParaRPr lang="en-US" altLang="en-US" dirty="0"/>
          </a:p>
          <a:p>
            <a:r>
              <a:rPr lang="en-US" altLang="en-US" dirty="0"/>
              <a:t>UNIX</a:t>
            </a:r>
            <a:endParaRPr lang="en-US" altLang="en-US" dirty="0"/>
          </a:p>
          <a:p>
            <a:pPr lvl="1"/>
            <a:r>
              <a:rPr lang="en-US" altLang="en-US" dirty="0"/>
              <a:t>Very mature server capabilities, time-tested, large user community, stable</a:t>
            </a:r>
            <a:endParaRPr lang="en-US" altLang="en-US" dirty="0"/>
          </a:p>
          <a:p>
            <a:r>
              <a:rPr lang="en-US" altLang="en-US" dirty="0"/>
              <a:t>Linux</a:t>
            </a:r>
            <a:endParaRPr lang="en-US" altLang="en-US" dirty="0"/>
          </a:p>
          <a:p>
            <a:pPr lvl="1"/>
            <a:r>
              <a:rPr lang="en-US" altLang="en-US" dirty="0"/>
              <a:t>Free, customizable, many free services and utilities available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charRg st="0" end="15"/>
                                            </p:txEl>
                                          </p:spTgt>
                                        </p:tgtEl>
                                        <p:attrNameLst>
                                          <p:attrName>style.visibility</p:attrName>
                                        </p:attrNameLst>
                                      </p:cBhvr>
                                      <p:to>
                                        <p:strVal val="visible"/>
                                      </p:to>
                                    </p:set>
                                    <p:anim calcmode="lin" valueType="num">
                                      <p:cBhvr additive="base">
                                        <p:cTn id="7" dur="500" fill="hold"/>
                                        <p:tgtEl>
                                          <p:spTgt spid="47107">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charRg st="0" end="1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107">
                                            <p:txEl>
                                              <p:charRg st="15" end="73"/>
                                            </p:txEl>
                                          </p:spTgt>
                                        </p:tgtEl>
                                        <p:attrNameLst>
                                          <p:attrName>style.visibility</p:attrName>
                                        </p:attrNameLst>
                                      </p:cBhvr>
                                      <p:to>
                                        <p:strVal val="visible"/>
                                      </p:to>
                                    </p:set>
                                    <p:anim calcmode="lin" valueType="num">
                                      <p:cBhvr additive="base">
                                        <p:cTn id="11" dur="500" fill="hold"/>
                                        <p:tgtEl>
                                          <p:spTgt spid="47107">
                                            <p:txEl>
                                              <p:charRg st="15" end="7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charRg st="15" end="7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7107">
                                            <p:txEl>
                                              <p:charRg st="73" end="78"/>
                                            </p:txEl>
                                          </p:spTgt>
                                        </p:tgtEl>
                                        <p:attrNameLst>
                                          <p:attrName>style.visibility</p:attrName>
                                        </p:attrNameLst>
                                      </p:cBhvr>
                                      <p:to>
                                        <p:strVal val="visible"/>
                                      </p:to>
                                    </p:set>
                                    <p:anim calcmode="lin" valueType="num">
                                      <p:cBhvr additive="base">
                                        <p:cTn id="17" dur="500" fill="hold"/>
                                        <p:tgtEl>
                                          <p:spTgt spid="47107">
                                            <p:txEl>
                                              <p:charRg st="73"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charRg st="73" end="78"/>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107">
                                            <p:txEl>
                                              <p:charRg st="78" end="153"/>
                                            </p:txEl>
                                          </p:spTgt>
                                        </p:tgtEl>
                                        <p:attrNameLst>
                                          <p:attrName>style.visibility</p:attrName>
                                        </p:attrNameLst>
                                      </p:cBhvr>
                                      <p:to>
                                        <p:strVal val="visible"/>
                                      </p:to>
                                    </p:set>
                                    <p:anim calcmode="lin" valueType="num">
                                      <p:cBhvr additive="base">
                                        <p:cTn id="21" dur="500" fill="hold"/>
                                        <p:tgtEl>
                                          <p:spTgt spid="47107">
                                            <p:txEl>
                                              <p:charRg st="78" end="15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charRg st="78" end="15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107">
                                            <p:txEl>
                                              <p:charRg st="153" end="159"/>
                                            </p:txEl>
                                          </p:spTgt>
                                        </p:tgtEl>
                                        <p:attrNameLst>
                                          <p:attrName>style.visibility</p:attrName>
                                        </p:attrNameLst>
                                      </p:cBhvr>
                                      <p:to>
                                        <p:strVal val="visible"/>
                                      </p:to>
                                    </p:set>
                                    <p:anim calcmode="lin" valueType="num">
                                      <p:cBhvr additive="base">
                                        <p:cTn id="27" dur="500" fill="hold"/>
                                        <p:tgtEl>
                                          <p:spTgt spid="47107">
                                            <p:txEl>
                                              <p:charRg st="153" end="15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charRg st="153" end="159"/>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107">
                                            <p:txEl>
                                              <p:charRg st="159" end="222"/>
                                            </p:txEl>
                                          </p:spTgt>
                                        </p:tgtEl>
                                        <p:attrNameLst>
                                          <p:attrName>style.visibility</p:attrName>
                                        </p:attrNameLst>
                                      </p:cBhvr>
                                      <p:to>
                                        <p:strVal val="visible"/>
                                      </p:to>
                                    </p:set>
                                    <p:anim calcmode="lin" valueType="num">
                                      <p:cBhvr additive="base">
                                        <p:cTn id="31" dur="500" fill="hold"/>
                                        <p:tgtEl>
                                          <p:spTgt spid="47107">
                                            <p:txEl>
                                              <p:charRg st="159" end="22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charRg st="159" end="2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102221" tIns="51110" rIns="102221" bIns="51110" anchor="b" anchorCtr="0"/>
          <a:p>
            <a:r>
              <a:rPr lang="en-US" altLang="en-US" dirty="0"/>
              <a:t>Windows Server</a:t>
            </a:r>
            <a:endParaRPr lang="en-US" altLang="en-US" dirty="0"/>
          </a:p>
        </p:txBody>
      </p:sp>
      <p:pic>
        <p:nvPicPr>
          <p:cNvPr id="49155" name="Content Placeholder 5"/>
          <p:cNvPicPr>
            <a:picLocks noGrp="1" noChangeAspect="1"/>
          </p:cNvPicPr>
          <p:nvPr>
            <p:ph idx="1"/>
          </p:nvPr>
        </p:nvPicPr>
        <p:blipFill>
          <a:blip r:embed="rId1"/>
          <a:srcRect/>
          <a:stretch>
            <a:fillRect/>
          </a:stretch>
        </p:blipFill>
        <p:spPr>
          <a:xfrm>
            <a:off x="2095500" y="1997075"/>
            <a:ext cx="9107488" cy="520382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102221" tIns="51110" rIns="102221" bIns="51110" anchor="b" anchorCtr="0"/>
          <a:p>
            <a:r>
              <a:rPr lang="en-US" altLang="en-US" dirty="0"/>
              <a:t>UNIX</a:t>
            </a:r>
            <a:endParaRPr lang="en-US" altLang="en-US" dirty="0"/>
          </a:p>
        </p:txBody>
      </p:sp>
      <p:pic>
        <p:nvPicPr>
          <p:cNvPr id="50179" name="Content Placeholder 5"/>
          <p:cNvPicPr>
            <a:picLocks noGrp="1" noChangeAspect="1"/>
          </p:cNvPicPr>
          <p:nvPr>
            <p:ph idx="1"/>
          </p:nvPr>
        </p:nvPicPr>
        <p:blipFill>
          <a:blip r:embed="rId1"/>
          <a:srcRect/>
          <a:stretch>
            <a:fillRect/>
          </a:stretch>
        </p:blipFill>
        <p:spPr>
          <a:xfrm>
            <a:off x="2257425" y="2308225"/>
            <a:ext cx="8821738" cy="401955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p:txBody>
          <a:bodyPr vert="horz" wrap="square" lIns="102221" tIns="51110" rIns="102221" bIns="51110" anchor="b" anchorCtr="0"/>
          <a:p>
            <a:r>
              <a:rPr lang="en-US" altLang="en-US" dirty="0"/>
              <a:t>Tablet and Phone Operating Systems</a:t>
            </a:r>
            <a:endParaRPr lang="en-US" altLang="en-US" dirty="0"/>
          </a:p>
        </p:txBody>
      </p:sp>
      <p:sp>
        <p:nvSpPr>
          <p:cNvPr id="3" name="Content Placeholder 2"/>
          <p:cNvSpPr>
            <a:spLocks noGrp="1"/>
          </p:cNvSpPr>
          <p:nvPr>
            <p:ph idx="1"/>
          </p:nvPr>
        </p:nvSpPr>
        <p:spPr>
          <a:xfrm>
            <a:off x="1022350" y="1725613"/>
            <a:ext cx="11128375" cy="5475288"/>
          </a:xfrm>
        </p:spPr>
        <p:txBody>
          <a:bodyPr vert="horz" wrap="square" lIns="102221" tIns="51110" rIns="102221" bIns="51110" numCol="1" anchor="t" anchorCtr="0" compatLnSpc="1">
            <a:normAutofit/>
          </a:bodyPr>
          <a:lstStyle/>
          <a:p>
            <a:pPr marL="383540" marR="0" lvl="0" indent="-383540" algn="l" defTabSz="914400" rtl="0" eaLnBrk="0" fontAlgn="base" latinLnBrk="0" hangingPunct="0">
              <a:lnSpc>
                <a:spcPct val="100000"/>
              </a:lnSpc>
              <a:spcBef>
                <a:spcPct val="20000"/>
              </a:spcBef>
              <a:spcAft>
                <a:spcPct val="0"/>
              </a:spcAft>
              <a:buClrTx/>
              <a:buSzTx/>
              <a:buFontTx/>
              <a:buChar char="•"/>
              <a:defRPr/>
            </a:pPr>
            <a:r>
              <a:rPr kumimoji="0" lang="en-US" sz="2700" b="1" i="0" u="none" strike="noStrike" kern="0" cap="none" spc="0" normalizeH="0" baseline="0" noProof="0" dirty="0" smtClean="0">
                <a:ln>
                  <a:noFill/>
                </a:ln>
                <a:solidFill>
                  <a:schemeClr val="tx1"/>
                </a:solidFill>
                <a:effectLst/>
                <a:uLnTx/>
                <a:uFillTx/>
                <a:latin typeface="+mn-lt"/>
                <a:ea typeface="+mn-ea"/>
                <a:cs typeface="+mn-cs"/>
              </a:rPr>
              <a:t>System-on-chip (</a:t>
            </a:r>
            <a:r>
              <a:rPr kumimoji="0" lang="en-US" sz="2700" b="1" i="0" u="none" strike="noStrike" kern="0" cap="none" spc="0" normalizeH="0" baseline="0" noProof="0" dirty="0" err="1" smtClean="0">
                <a:ln>
                  <a:noFill/>
                </a:ln>
                <a:solidFill>
                  <a:schemeClr val="tx1"/>
                </a:solidFill>
                <a:effectLst/>
                <a:uLnTx/>
                <a:uFillTx/>
                <a:latin typeface="+mn-lt"/>
                <a:ea typeface="+mn-ea"/>
                <a:cs typeface="+mn-cs"/>
              </a:rPr>
              <a:t>SoC</a:t>
            </a:r>
            <a:r>
              <a:rPr kumimoji="0" lang="en-US" sz="2700" b="1" i="0" u="none" strike="noStrike" kern="0" cap="none" spc="0" normalizeH="0" baseline="0" noProof="0" dirty="0" smtClean="0">
                <a:ln>
                  <a:noFill/>
                </a:ln>
                <a:solidFill>
                  <a:schemeClr val="tx1"/>
                </a:solidFill>
                <a:effectLst/>
                <a:uLnTx/>
                <a:uFillTx/>
                <a:latin typeface="+mn-lt"/>
                <a:ea typeface="+mn-ea"/>
                <a:cs typeface="+mn-cs"/>
              </a:rPr>
              <a:t>): </a:t>
            </a:r>
            <a:r>
              <a:rPr kumimoji="0" lang="en-GB" sz="2700" b="0" i="0" u="none" strike="noStrike" kern="0" cap="none" spc="0" normalizeH="0" baseline="0" noProof="0" dirty="0">
                <a:ln>
                  <a:noFill/>
                </a:ln>
                <a:solidFill>
                  <a:schemeClr val="tx1"/>
                </a:solidFill>
                <a:effectLst/>
                <a:uLnTx/>
                <a:uFillTx/>
                <a:latin typeface="+mn-lt"/>
                <a:ea typeface="+mn-ea"/>
                <a:cs typeface="+mn-cs"/>
              </a:rPr>
              <a:t>An operating </a:t>
            </a:r>
            <a:r>
              <a:rPr kumimoji="0" lang="en-GB" sz="2700" b="0" i="0" u="none" strike="noStrike" kern="0" cap="none" spc="0" normalizeH="0" baseline="0" noProof="0" dirty="0" smtClean="0">
                <a:ln>
                  <a:noFill/>
                </a:ln>
                <a:solidFill>
                  <a:schemeClr val="tx1"/>
                </a:solidFill>
                <a:effectLst/>
                <a:uLnTx/>
                <a:uFillTx/>
                <a:latin typeface="+mn-lt"/>
                <a:ea typeface="+mn-ea"/>
                <a:cs typeface="+mn-cs"/>
              </a:rPr>
              <a:t>system that </a:t>
            </a:r>
            <a:r>
              <a:rPr kumimoji="0" lang="en-GB" sz="2700" b="0" i="0" u="none" strike="noStrike" kern="0" cap="none" spc="0" normalizeH="0" baseline="0" noProof="0" dirty="0">
                <a:ln>
                  <a:noFill/>
                </a:ln>
                <a:solidFill>
                  <a:schemeClr val="tx1"/>
                </a:solidFill>
                <a:effectLst/>
                <a:uLnTx/>
                <a:uFillTx/>
                <a:latin typeface="+mn-lt"/>
                <a:ea typeface="+mn-ea"/>
                <a:cs typeface="+mn-cs"/>
              </a:rPr>
              <a:t>comes preinstalled on a chip on a </a:t>
            </a:r>
            <a:r>
              <a:rPr kumimoji="0" lang="en-GB" sz="2700" b="0" i="0" u="none" strike="noStrike" kern="0" cap="none" spc="0" normalizeH="0" baseline="0" noProof="0" dirty="0" smtClean="0">
                <a:ln>
                  <a:noFill/>
                </a:ln>
                <a:solidFill>
                  <a:schemeClr val="tx1"/>
                </a:solidFill>
                <a:effectLst/>
                <a:uLnTx/>
                <a:uFillTx/>
                <a:latin typeface="+mn-lt"/>
                <a:ea typeface="+mn-ea"/>
                <a:cs typeface="+mn-cs"/>
              </a:rPr>
              <a:t>portable device </a:t>
            </a:r>
            <a:r>
              <a:rPr kumimoji="0" lang="en-GB" sz="2700" b="0" i="0" u="none" strike="noStrike" kern="0" cap="none" spc="0" normalizeH="0" baseline="0" noProof="0" dirty="0">
                <a:ln>
                  <a:noFill/>
                </a:ln>
                <a:solidFill>
                  <a:schemeClr val="tx1"/>
                </a:solidFill>
                <a:effectLst/>
                <a:uLnTx/>
                <a:uFillTx/>
                <a:latin typeface="+mn-lt"/>
                <a:ea typeface="+mn-ea"/>
                <a:cs typeface="+mn-cs"/>
              </a:rPr>
              <a:t>such as a smartphone.</a:t>
            </a:r>
            <a:r>
              <a:rPr kumimoji="0" lang="en-US" sz="27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Tx/>
              <a:buChar char="•"/>
              <a:defRPr/>
            </a:pPr>
            <a:r>
              <a:rPr kumimoji="0" lang="en-US" sz="2700" b="0" i="0" u="none" strike="noStrike" kern="0" cap="none" spc="0" normalizeH="0" baseline="0" noProof="0" dirty="0" smtClean="0">
                <a:ln>
                  <a:noFill/>
                </a:ln>
                <a:solidFill>
                  <a:schemeClr val="tx1"/>
                </a:solidFill>
                <a:effectLst/>
                <a:uLnTx/>
                <a:uFillTx/>
                <a:latin typeface="+mn-lt"/>
                <a:ea typeface="+mn-ea"/>
                <a:cs typeface="+mn-cs"/>
              </a:rPr>
              <a:t>Popular </a:t>
            </a:r>
            <a:r>
              <a:rPr kumimoji="0" lang="en-US" sz="2700" b="0" i="0" u="none" strike="noStrike" kern="0" cap="none" spc="0" normalizeH="0" baseline="0" noProof="0" dirty="0" err="1" smtClean="0">
                <a:ln>
                  <a:noFill/>
                </a:ln>
                <a:solidFill>
                  <a:schemeClr val="tx1"/>
                </a:solidFill>
                <a:effectLst/>
                <a:uLnTx/>
                <a:uFillTx/>
                <a:latin typeface="+mn-lt"/>
                <a:ea typeface="+mn-ea"/>
                <a:cs typeface="+mn-cs"/>
              </a:rPr>
              <a:t>SoC</a:t>
            </a:r>
            <a:r>
              <a:rPr kumimoji="0" lang="en-US" sz="2700" b="0" i="0" u="none" strike="noStrike" kern="0" cap="none" spc="0" normalizeH="0" baseline="0" noProof="0" dirty="0" smtClean="0">
                <a:ln>
                  <a:noFill/>
                </a:ln>
                <a:solidFill>
                  <a:schemeClr val="tx1"/>
                </a:solidFill>
                <a:effectLst/>
                <a:uLnTx/>
                <a:uFillTx/>
                <a:latin typeface="+mn-lt"/>
                <a:ea typeface="+mn-ea"/>
                <a:cs typeface="+mn-cs"/>
              </a:rPr>
              <a:t> operating systems:</a:t>
            </a: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3100" b="0" i="0" u="none" strike="noStrike" kern="0" cap="none" spc="0" normalizeH="0" baseline="0" noProof="0" dirty="0" smtClean="0">
                <a:ln>
                  <a:noFill/>
                </a:ln>
                <a:solidFill>
                  <a:schemeClr val="tx1"/>
                </a:solidFill>
                <a:effectLst/>
                <a:uLnTx/>
                <a:uFillTx/>
                <a:latin typeface="+mn-lt"/>
              </a:rPr>
              <a:t>iOS: for iPad, iPhone</a:t>
            </a:r>
            <a:endParaRPr kumimoji="0" lang="en-US" sz="3100" b="0" i="0" u="none" strike="noStrike" kern="0" cap="none" spc="0" normalizeH="0" baseline="0" noProof="0" dirty="0" smtClean="0">
              <a:ln>
                <a:noFill/>
              </a:ln>
              <a:solidFill>
                <a:schemeClr val="tx1"/>
              </a:solidFill>
              <a:effectLst/>
              <a:uLnTx/>
              <a:uFillTx/>
              <a:latin typeface="+mn-lt"/>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3100" b="0" i="0" u="none" strike="noStrike" kern="0" cap="none" spc="0" normalizeH="0" baseline="0" noProof="0" dirty="0" smtClean="0">
                <a:ln>
                  <a:noFill/>
                </a:ln>
                <a:solidFill>
                  <a:schemeClr val="tx1"/>
                </a:solidFill>
                <a:effectLst/>
                <a:uLnTx/>
                <a:uFillTx/>
                <a:latin typeface="+mn-lt"/>
              </a:rPr>
              <a:t>Android: for a variety of tablets and phones</a:t>
            </a:r>
            <a:endParaRPr kumimoji="0" lang="en-US" sz="3100" b="0" i="0" u="none" strike="noStrike" kern="0" cap="none" spc="0" normalizeH="0" baseline="0" noProof="0" dirty="0" smtClean="0">
              <a:ln>
                <a:noFill/>
              </a:ln>
              <a:solidFill>
                <a:schemeClr val="tx1"/>
              </a:solidFill>
              <a:effectLst/>
              <a:uLnTx/>
              <a:uFillTx/>
              <a:latin typeface="+mn-lt"/>
            </a:endParaRPr>
          </a:p>
          <a:p>
            <a:pPr marL="383540" marR="0" lvl="0" indent="-383540" algn="l" defTabSz="914400" rtl="0" eaLnBrk="0" fontAlgn="base" latinLnBrk="0" hangingPunct="0">
              <a:lnSpc>
                <a:spcPct val="100000"/>
              </a:lnSpc>
              <a:spcBef>
                <a:spcPct val="20000"/>
              </a:spcBef>
              <a:spcAft>
                <a:spcPct val="0"/>
              </a:spcAft>
              <a:buClrTx/>
              <a:buSzTx/>
              <a:buFontTx/>
              <a:buChar char="•"/>
              <a:defRPr/>
            </a:pPr>
            <a:r>
              <a:rPr kumimoji="0" lang="en-US" sz="2700" b="0" i="0" u="none" strike="noStrike" kern="0" cap="none" spc="0" normalizeH="0" baseline="0" noProof="0" dirty="0">
                <a:ln>
                  <a:noFill/>
                </a:ln>
                <a:solidFill>
                  <a:schemeClr val="tx1"/>
                </a:solidFill>
                <a:effectLst/>
                <a:uLnTx/>
                <a:uFillTx/>
                <a:latin typeface="+mn-lt"/>
                <a:ea typeface="+mn-ea"/>
                <a:cs typeface="+mn-cs"/>
              </a:rPr>
              <a:t>Downloadable applications (apps) from an App </a:t>
            </a:r>
            <a:r>
              <a:rPr kumimoji="0" lang="en-US" sz="2700" b="0" i="0" u="none" strike="noStrike" kern="0" cap="none" spc="0" normalizeH="0" baseline="0" noProof="0" dirty="0" smtClean="0">
                <a:ln>
                  <a:noFill/>
                </a:ln>
                <a:solidFill>
                  <a:schemeClr val="tx1"/>
                </a:solidFill>
                <a:effectLst/>
                <a:uLnTx/>
                <a:uFillTx/>
                <a:latin typeface="+mn-lt"/>
                <a:ea typeface="+mn-ea"/>
                <a:cs typeface="+mn-cs"/>
              </a:rPr>
              <a:t>store, for example:</a:t>
            </a:r>
            <a:endParaRPr kumimoji="0" lang="en-US" sz="2700" b="0" i="0" u="none" strike="noStrike" kern="0" cap="none" spc="0" normalizeH="0" baseline="0" noProof="0" dirty="0" smtClean="0">
              <a:ln>
                <a:noFill/>
              </a:ln>
              <a:solidFill>
                <a:schemeClr val="tx1"/>
              </a:solidFill>
              <a:effectLst/>
              <a:uLnTx/>
              <a:uFillTx/>
              <a:latin typeface="+mn-lt"/>
              <a:ea typeface="+mn-ea"/>
              <a:cs typeface="+mn-cs"/>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3100" b="0" i="0" u="none" strike="noStrike" kern="0" cap="none" spc="0" normalizeH="0" baseline="0" noProof="0" dirty="0" smtClean="0">
                <a:ln>
                  <a:noFill/>
                </a:ln>
                <a:solidFill>
                  <a:schemeClr val="tx1"/>
                </a:solidFill>
                <a:effectLst/>
                <a:uLnTx/>
                <a:uFillTx/>
                <a:latin typeface="+mn-lt"/>
              </a:rPr>
              <a:t>Apple App Store</a:t>
            </a:r>
            <a:endParaRPr kumimoji="0" lang="en-US" sz="3100" b="0" i="0" u="none" strike="noStrike" kern="0" cap="none" spc="0" normalizeH="0" baseline="0" noProof="0" dirty="0" smtClean="0">
              <a:ln>
                <a:noFill/>
              </a:ln>
              <a:solidFill>
                <a:schemeClr val="tx1"/>
              </a:solidFill>
              <a:effectLst/>
              <a:uLnTx/>
              <a:uFillTx/>
              <a:latin typeface="+mn-lt"/>
            </a:endParaRPr>
          </a:p>
          <a:p>
            <a:pPr marL="830580" marR="0" lvl="1" indent="-319405"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3100" b="0" i="0" u="none" strike="noStrike" kern="0" cap="none" spc="0" normalizeH="0" baseline="0" noProof="0" dirty="0" smtClean="0">
                <a:ln>
                  <a:noFill/>
                </a:ln>
                <a:solidFill>
                  <a:schemeClr val="tx1"/>
                </a:solidFill>
                <a:effectLst/>
                <a:uLnTx/>
                <a:uFillTx/>
                <a:latin typeface="+mn-lt"/>
              </a:rPr>
              <a:t>Google Play Store</a:t>
            </a:r>
            <a:endParaRPr kumimoji="0" lang="en-US" sz="3100" b="0" i="0" u="none" strike="noStrike" kern="0" cap="none" spc="0" normalizeH="0" baseline="0" noProof="0" dirty="0" smtClean="0">
              <a:ln>
                <a:noFill/>
              </a:ln>
              <a:solidFill>
                <a:schemeClr val="tx1"/>
              </a:solidFill>
              <a:effectLst/>
              <a:uLnTx/>
              <a:uFillTx/>
              <a:latin typeface="+mn-lt"/>
            </a:endParaRPr>
          </a:p>
          <a:p>
            <a:pPr marL="511175" marR="0" lvl="1" indent="0" algn="l" defTabSz="914400" rtl="0" eaLnBrk="0" fontAlgn="base" latinLnBrk="0" hangingPunct="0">
              <a:lnSpc>
                <a:spcPct val="100000"/>
              </a:lnSpc>
              <a:spcBef>
                <a:spcPct val="20000"/>
              </a:spcBef>
              <a:spcAft>
                <a:spcPct val="0"/>
              </a:spcAft>
              <a:buClrTx/>
              <a:buSzTx/>
              <a:buFontTx/>
              <a:buNone/>
              <a:defRPr/>
            </a:pPr>
            <a:endParaRPr kumimoji="0" lang="en-US" sz="3100" b="0" i="0" u="none" strike="noStrike" kern="0" cap="none" spc="0" normalizeH="0" baseline="0" noProof="0" dirty="0">
              <a:ln>
                <a:noFill/>
              </a:ln>
              <a:solidFill>
                <a:schemeClr val="tx1"/>
              </a:solidFill>
              <a:effectLst/>
              <a:uLnTx/>
              <a:uFillTx/>
              <a:latin typeface="+mn-lt"/>
            </a:endParaRPr>
          </a:p>
        </p:txBody>
      </p:sp>
      <p:pic>
        <p:nvPicPr>
          <p:cNvPr id="51204" name="Picture 2" descr="Image result for get on appstore logo"/>
          <p:cNvPicPr>
            <a:picLocks noChangeAspect="1"/>
          </p:cNvPicPr>
          <p:nvPr/>
        </p:nvPicPr>
        <p:blipFill>
          <a:blip r:embed="rId1"/>
          <a:stretch>
            <a:fillRect/>
          </a:stretch>
        </p:blipFill>
        <p:spPr>
          <a:xfrm>
            <a:off x="6499225" y="5492750"/>
            <a:ext cx="2643188" cy="13684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120"/>
                                            </p:txEl>
                                          </p:spTgt>
                                        </p:tgtEl>
                                        <p:attrNameLst>
                                          <p:attrName>style.visibility</p:attrName>
                                        </p:attrNameLst>
                                      </p:cBhvr>
                                      <p:to>
                                        <p:strVal val="visible"/>
                                      </p:to>
                                    </p:set>
                                    <p:anim calcmode="lin" valueType="num">
                                      <p:cBhvr additive="base">
                                        <p:cTn id="7" dur="500" fill="hold"/>
                                        <p:tgtEl>
                                          <p:spTgt spid="3">
                                            <p:txEl>
                                              <p:charRg st="0" end="1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1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120" end="151"/>
                                            </p:txEl>
                                          </p:spTgt>
                                        </p:tgtEl>
                                        <p:attrNameLst>
                                          <p:attrName>style.visibility</p:attrName>
                                        </p:attrNameLst>
                                      </p:cBhvr>
                                      <p:to>
                                        <p:strVal val="visible"/>
                                      </p:to>
                                    </p:set>
                                    <p:anim calcmode="lin" valueType="num">
                                      <p:cBhvr additive="base">
                                        <p:cTn id="13" dur="500" fill="hold"/>
                                        <p:tgtEl>
                                          <p:spTgt spid="3">
                                            <p:txEl>
                                              <p:charRg st="120" end="1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120" end="15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charRg st="151" end="173"/>
                                            </p:txEl>
                                          </p:spTgt>
                                        </p:tgtEl>
                                        <p:attrNameLst>
                                          <p:attrName>style.visibility</p:attrName>
                                        </p:attrNameLst>
                                      </p:cBhvr>
                                      <p:to>
                                        <p:strVal val="visible"/>
                                      </p:to>
                                    </p:set>
                                    <p:anim calcmode="lin" valueType="num">
                                      <p:cBhvr additive="base">
                                        <p:cTn id="17" dur="500" fill="hold"/>
                                        <p:tgtEl>
                                          <p:spTgt spid="3">
                                            <p:txEl>
                                              <p:charRg st="151" end="17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charRg st="151" end="17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charRg st="173" end="218"/>
                                            </p:txEl>
                                          </p:spTgt>
                                        </p:tgtEl>
                                        <p:attrNameLst>
                                          <p:attrName>style.visibility</p:attrName>
                                        </p:attrNameLst>
                                      </p:cBhvr>
                                      <p:to>
                                        <p:strVal val="visible"/>
                                      </p:to>
                                    </p:set>
                                    <p:anim calcmode="lin" valueType="num">
                                      <p:cBhvr additive="base">
                                        <p:cTn id="21" dur="500" fill="hold"/>
                                        <p:tgtEl>
                                          <p:spTgt spid="3">
                                            <p:txEl>
                                              <p:charRg st="173" end="21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charRg st="173" end="21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charRg st="218" end="283"/>
                                            </p:txEl>
                                          </p:spTgt>
                                        </p:tgtEl>
                                        <p:attrNameLst>
                                          <p:attrName>style.visibility</p:attrName>
                                        </p:attrNameLst>
                                      </p:cBhvr>
                                      <p:to>
                                        <p:strVal val="visible"/>
                                      </p:to>
                                    </p:set>
                                    <p:anim calcmode="lin" valueType="num">
                                      <p:cBhvr additive="base">
                                        <p:cTn id="27" dur="500" fill="hold"/>
                                        <p:tgtEl>
                                          <p:spTgt spid="3">
                                            <p:txEl>
                                              <p:charRg st="218" end="28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charRg st="218" end="28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charRg st="283" end="299"/>
                                            </p:txEl>
                                          </p:spTgt>
                                        </p:tgtEl>
                                        <p:attrNameLst>
                                          <p:attrName>style.visibility</p:attrName>
                                        </p:attrNameLst>
                                      </p:cBhvr>
                                      <p:to>
                                        <p:strVal val="visible"/>
                                      </p:to>
                                    </p:set>
                                    <p:anim calcmode="lin" valueType="num">
                                      <p:cBhvr additive="base">
                                        <p:cTn id="31" dur="500" fill="hold"/>
                                        <p:tgtEl>
                                          <p:spTgt spid="3">
                                            <p:txEl>
                                              <p:charRg st="283" end="29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283" end="299"/>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charRg st="299" end="317"/>
                                            </p:txEl>
                                          </p:spTgt>
                                        </p:tgtEl>
                                        <p:attrNameLst>
                                          <p:attrName>style.visibility</p:attrName>
                                        </p:attrNameLst>
                                      </p:cBhvr>
                                      <p:to>
                                        <p:strVal val="visible"/>
                                      </p:to>
                                    </p:set>
                                    <p:anim calcmode="lin" valueType="num">
                                      <p:cBhvr additive="base">
                                        <p:cTn id="35" dur="500" fill="hold"/>
                                        <p:tgtEl>
                                          <p:spTgt spid="3">
                                            <p:txEl>
                                              <p:charRg st="299" end="3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charRg st="299" end="3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p:txBody>
          <a:bodyPr vert="horz" wrap="square" lIns="102221" tIns="51110" rIns="102221" bIns="51110" anchor="b" anchorCtr="0"/>
          <a:p>
            <a:r>
              <a:rPr lang="en-US" altLang="en-US" dirty="0"/>
              <a:t>   	iOS on the iPhone and iPad</a:t>
            </a:r>
            <a:endParaRPr lang="en-US" altLang="en-US" dirty="0"/>
          </a:p>
        </p:txBody>
      </p:sp>
      <p:sp>
        <p:nvSpPr>
          <p:cNvPr id="51203" name="Content Placeholder 8"/>
          <p:cNvSpPr>
            <a:spLocks noGrp="1"/>
          </p:cNvSpPr>
          <p:nvPr>
            <p:ph idx="1"/>
          </p:nvPr>
        </p:nvSpPr>
        <p:spPr/>
        <p:txBody>
          <a:bodyPr vert="horz" wrap="square" lIns="102221" tIns="51110" rIns="102221" bIns="51110" anchor="t" anchorCtr="0"/>
          <a:p>
            <a:pPr algn="just"/>
            <a:r>
              <a:rPr lang="en-GB" altLang="en-US" sz="2700" dirty="0"/>
              <a:t>The Apple-created operating system for Apple tablets and phones.</a:t>
            </a:r>
            <a:endParaRPr lang="en-GB" altLang="en-US" sz="2700" dirty="0"/>
          </a:p>
          <a:p>
            <a:pPr algn="just"/>
            <a:r>
              <a:rPr lang="en-US" altLang="en-US" sz="2700" dirty="0"/>
              <a:t>The current stable version, iOS 14, was released to the public on September 16, 2020.</a:t>
            </a:r>
            <a:endParaRPr lang="en-GB" altLang="en-US" sz="2700" dirty="0"/>
          </a:p>
        </p:txBody>
      </p:sp>
      <p:pic>
        <p:nvPicPr>
          <p:cNvPr id="51204" name="Picture 4" descr="http://7468e87b291b2e0e11cd-3dd5e0ec5c72df76af7dd0543099442f.r79.cf1.rackcdn.com/main91433821677028.jpeg">
            <a:hlinkClick r:id="rId1"/>
          </p:cNvPr>
          <p:cNvPicPr>
            <a:picLocks noChangeAspect="1"/>
          </p:cNvPicPr>
          <p:nvPr/>
        </p:nvPicPr>
        <p:blipFill>
          <a:blip r:embed="rId2"/>
          <a:stretch>
            <a:fillRect/>
          </a:stretch>
        </p:blipFill>
        <p:spPr>
          <a:xfrm>
            <a:off x="2630488" y="3348038"/>
            <a:ext cx="6856412" cy="36877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charRg st="0" end="65"/>
                                            </p:txEl>
                                          </p:spTgt>
                                        </p:tgtEl>
                                        <p:attrNameLst>
                                          <p:attrName>style.visibility</p:attrName>
                                        </p:attrNameLst>
                                      </p:cBhvr>
                                      <p:to>
                                        <p:strVal val="visible"/>
                                      </p:to>
                                    </p:set>
                                    <p:anim calcmode="lin" valueType="num">
                                      <p:cBhvr additive="base">
                                        <p:cTn id="7" dur="500" fill="hold"/>
                                        <p:tgtEl>
                                          <p:spTgt spid="51203">
                                            <p:txEl>
                                              <p:charRg st="0" end="6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0" end="6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charRg st="65" end="151"/>
                                            </p:txEl>
                                          </p:spTgt>
                                        </p:tgtEl>
                                        <p:attrNameLst>
                                          <p:attrName>style.visibility</p:attrName>
                                        </p:attrNameLst>
                                      </p:cBhvr>
                                      <p:to>
                                        <p:strVal val="visible"/>
                                      </p:to>
                                    </p:set>
                                    <p:anim calcmode="lin" valueType="num">
                                      <p:cBhvr additive="base">
                                        <p:cTn id="13" dur="500" fill="hold"/>
                                        <p:tgtEl>
                                          <p:spTgt spid="51203">
                                            <p:txEl>
                                              <p:charRg st="65" end="1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charRg st="65" end="1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p:txBody>
          <a:bodyPr vert="horz" wrap="square" lIns="102221" tIns="51110" rIns="102221" bIns="51110" anchor="b" anchorCtr="0"/>
          <a:p>
            <a:pPr algn="l"/>
            <a:r>
              <a:rPr lang="en-GB" altLang="en-US" dirty="0"/>
              <a:t>             Android</a:t>
            </a:r>
            <a:endParaRPr lang="en-GB" altLang="en-US" dirty="0"/>
          </a:p>
        </p:txBody>
      </p:sp>
      <p:sp>
        <p:nvSpPr>
          <p:cNvPr id="52227" name="Content Placeholder 2"/>
          <p:cNvSpPr>
            <a:spLocks noGrp="1"/>
          </p:cNvSpPr>
          <p:nvPr>
            <p:ph idx="1"/>
          </p:nvPr>
        </p:nvSpPr>
        <p:spPr/>
        <p:txBody>
          <a:bodyPr vert="horz" wrap="square" lIns="102221" tIns="51110" rIns="102221" bIns="51110" anchor="t" anchorCtr="0"/>
          <a:p>
            <a:r>
              <a:rPr lang="en-GB" altLang="en-US" dirty="0"/>
              <a:t>Android, a popular OS for smartphones and tablets, is based on Linux Kernel.</a:t>
            </a:r>
            <a:endParaRPr lang="en-GB" altLang="en-US" dirty="0"/>
          </a:p>
          <a:p>
            <a:pPr lvl="1"/>
            <a:r>
              <a:rPr lang="en-GB" altLang="en-US" dirty="0"/>
              <a:t>Developed by Google</a:t>
            </a:r>
            <a:endParaRPr lang="en-GB" altLang="en-US" dirty="0"/>
          </a:p>
          <a:p>
            <a:r>
              <a:rPr lang="en-GB" altLang="en-US" dirty="0"/>
              <a:t>Current versions include:</a:t>
            </a:r>
            <a:endParaRPr lang="en-GB" altLang="en-US" dirty="0"/>
          </a:p>
          <a:p>
            <a:pPr lvl="1"/>
            <a:r>
              <a:rPr lang="en-GB" altLang="en-US" dirty="0"/>
              <a:t>Android 8 Oreo</a:t>
            </a:r>
            <a:endParaRPr lang="en-GB" altLang="en-US" dirty="0"/>
          </a:p>
          <a:p>
            <a:pPr lvl="1"/>
            <a:r>
              <a:rPr lang="en-GB" altLang="en-US" dirty="0"/>
              <a:t>Android 9 Pie </a:t>
            </a:r>
            <a:endParaRPr lang="en-GB" altLang="en-US" dirty="0"/>
          </a:p>
          <a:p>
            <a:pPr lvl="1"/>
            <a:r>
              <a:rPr lang="en-GB" altLang="en-US" dirty="0"/>
              <a:t>Android 10</a:t>
            </a:r>
            <a:endParaRPr lang="en-GB" altLang="en-US" dirty="0"/>
          </a:p>
          <a:p>
            <a:pPr lvl="1"/>
            <a:r>
              <a:rPr lang="en-GB" altLang="en-US" dirty="0"/>
              <a:t>Android 11 (</a:t>
            </a:r>
            <a:r>
              <a:rPr lang="en-US" altLang="en-US" sz="2000" dirty="0"/>
              <a:t>released on Sep, 2020)</a:t>
            </a:r>
            <a:endParaRPr lang="en-GB" altLang="en-US" sz="2000" dirty="0"/>
          </a:p>
        </p:txBody>
      </p:sp>
      <p:pic>
        <p:nvPicPr>
          <p:cNvPr id="53252" name="Picture 2" descr="http://1.bp.blogspot.com/-U9MP8MVJfRc/VECiwuK8QmI/AAAAAAAAA1w/27T9dWOLdhg/s400/l_image.png"/>
          <p:cNvPicPr>
            <a:picLocks noChangeAspect="1"/>
          </p:cNvPicPr>
          <p:nvPr/>
        </p:nvPicPr>
        <p:blipFill>
          <a:blip r:embed="rId1"/>
          <a:stretch>
            <a:fillRect/>
          </a:stretch>
        </p:blipFill>
        <p:spPr>
          <a:xfrm>
            <a:off x="9020175" y="128588"/>
            <a:ext cx="1595438" cy="1108075"/>
          </a:xfrm>
          <a:prstGeom prst="rect">
            <a:avLst/>
          </a:prstGeom>
          <a:noFill/>
          <a:ln w="9525">
            <a:noFill/>
          </a:ln>
        </p:spPr>
      </p:pic>
      <p:pic>
        <p:nvPicPr>
          <p:cNvPr id="53253" name="Picture 4" descr="http://img.clubic.com/01F4000008141504-photo-android-marshmallow.jpg"/>
          <p:cNvPicPr>
            <a:picLocks noChangeAspect="1"/>
          </p:cNvPicPr>
          <p:nvPr/>
        </p:nvPicPr>
        <p:blipFill>
          <a:blip r:embed="rId2"/>
          <a:stretch>
            <a:fillRect/>
          </a:stretch>
        </p:blipFill>
        <p:spPr>
          <a:xfrm>
            <a:off x="10588625" y="384175"/>
            <a:ext cx="2012950" cy="852488"/>
          </a:xfrm>
          <a:prstGeom prst="rect">
            <a:avLst/>
          </a:prstGeom>
          <a:noFill/>
          <a:ln w="9525">
            <a:noFill/>
          </a:ln>
        </p:spPr>
      </p:pic>
      <p:pic>
        <p:nvPicPr>
          <p:cNvPr id="53254" name="Picture 6" descr="http://b-i.forbesimg.com/amitchowdhry/files/2013/11/android_kitkat.png"/>
          <p:cNvPicPr>
            <a:picLocks noChangeAspect="1"/>
          </p:cNvPicPr>
          <p:nvPr/>
        </p:nvPicPr>
        <p:blipFill>
          <a:blip r:embed="rId3"/>
          <a:stretch>
            <a:fillRect/>
          </a:stretch>
        </p:blipFill>
        <p:spPr>
          <a:xfrm>
            <a:off x="7340600" y="128588"/>
            <a:ext cx="1709738" cy="1231900"/>
          </a:xfrm>
          <a:prstGeom prst="rect">
            <a:avLst/>
          </a:prstGeom>
          <a:noFill/>
          <a:ln w="9525">
            <a:noFill/>
          </a:ln>
        </p:spPr>
      </p:pic>
      <p:pic>
        <p:nvPicPr>
          <p:cNvPr id="53255" name="Picture 2" descr="http://cdn.cultofandroid.com/wp-content/uploads/2013/10/Screen-Shot-2013-10-31-at-18.18.41.jpg"/>
          <p:cNvPicPr>
            <a:picLocks noChangeAspect="1"/>
          </p:cNvPicPr>
          <p:nvPr/>
        </p:nvPicPr>
        <p:blipFill>
          <a:blip r:embed="rId4"/>
          <a:srcRect l="2676" r="56599"/>
          <a:stretch>
            <a:fillRect/>
          </a:stretch>
        </p:blipFill>
        <p:spPr>
          <a:xfrm>
            <a:off x="9136063" y="2562225"/>
            <a:ext cx="2905125" cy="43640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charRg st="0" end="77"/>
                                            </p:txEl>
                                          </p:spTgt>
                                        </p:tgtEl>
                                        <p:attrNameLst>
                                          <p:attrName>style.visibility</p:attrName>
                                        </p:attrNameLst>
                                      </p:cBhvr>
                                      <p:to>
                                        <p:strVal val="visible"/>
                                      </p:to>
                                    </p:set>
                                    <p:anim calcmode="lin" valueType="num">
                                      <p:cBhvr additive="base">
                                        <p:cTn id="7" dur="500" fill="hold"/>
                                        <p:tgtEl>
                                          <p:spTgt spid="52227">
                                            <p:txEl>
                                              <p:charRg st="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charRg st="0" end="7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charRg st="77" end="97"/>
                                            </p:txEl>
                                          </p:spTgt>
                                        </p:tgtEl>
                                        <p:attrNameLst>
                                          <p:attrName>style.visibility</p:attrName>
                                        </p:attrNameLst>
                                      </p:cBhvr>
                                      <p:to>
                                        <p:strVal val="visible"/>
                                      </p:to>
                                    </p:set>
                                    <p:anim calcmode="lin" valueType="num">
                                      <p:cBhvr additive="base">
                                        <p:cTn id="11" dur="500" fill="hold"/>
                                        <p:tgtEl>
                                          <p:spTgt spid="52227">
                                            <p:txEl>
                                              <p:charRg st="77" end="9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charRg st="77" end="9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27">
                                            <p:txEl>
                                              <p:charRg st="97" end="123"/>
                                            </p:txEl>
                                          </p:spTgt>
                                        </p:tgtEl>
                                        <p:attrNameLst>
                                          <p:attrName>style.visibility</p:attrName>
                                        </p:attrNameLst>
                                      </p:cBhvr>
                                      <p:to>
                                        <p:strVal val="visible"/>
                                      </p:to>
                                    </p:set>
                                    <p:anim calcmode="lin" valueType="num">
                                      <p:cBhvr additive="base">
                                        <p:cTn id="17" dur="500" fill="hold"/>
                                        <p:tgtEl>
                                          <p:spTgt spid="52227">
                                            <p:txEl>
                                              <p:charRg st="97" end="12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charRg st="97" end="12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27">
                                            <p:txEl>
                                              <p:charRg st="123" end="138"/>
                                            </p:txEl>
                                          </p:spTgt>
                                        </p:tgtEl>
                                        <p:attrNameLst>
                                          <p:attrName>style.visibility</p:attrName>
                                        </p:attrNameLst>
                                      </p:cBhvr>
                                      <p:to>
                                        <p:strVal val="visible"/>
                                      </p:to>
                                    </p:set>
                                    <p:anim calcmode="lin" valueType="num">
                                      <p:cBhvr additive="base">
                                        <p:cTn id="21" dur="500" fill="hold"/>
                                        <p:tgtEl>
                                          <p:spTgt spid="52227">
                                            <p:txEl>
                                              <p:charRg st="123" end="13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7">
                                            <p:txEl>
                                              <p:charRg st="123" end="138"/>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227">
                                            <p:txEl>
                                              <p:charRg st="138" end="153"/>
                                            </p:txEl>
                                          </p:spTgt>
                                        </p:tgtEl>
                                        <p:attrNameLst>
                                          <p:attrName>style.visibility</p:attrName>
                                        </p:attrNameLst>
                                      </p:cBhvr>
                                      <p:to>
                                        <p:strVal val="visible"/>
                                      </p:to>
                                    </p:set>
                                    <p:anim calcmode="lin" valueType="num">
                                      <p:cBhvr additive="base">
                                        <p:cTn id="25" dur="500" fill="hold"/>
                                        <p:tgtEl>
                                          <p:spTgt spid="52227">
                                            <p:txEl>
                                              <p:charRg st="138" end="1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138" end="15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charRg st="153" end="164"/>
                                            </p:txEl>
                                          </p:spTgt>
                                        </p:tgtEl>
                                        <p:attrNameLst>
                                          <p:attrName>style.visibility</p:attrName>
                                        </p:attrNameLst>
                                      </p:cBhvr>
                                      <p:to>
                                        <p:strVal val="visible"/>
                                      </p:to>
                                    </p:set>
                                    <p:anim calcmode="lin" valueType="num">
                                      <p:cBhvr additive="base">
                                        <p:cTn id="29" dur="500" fill="hold"/>
                                        <p:tgtEl>
                                          <p:spTgt spid="52227">
                                            <p:txEl>
                                              <p:charRg st="153" end="1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charRg st="153" end="16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charRg st="164" end="199"/>
                                            </p:txEl>
                                          </p:spTgt>
                                        </p:tgtEl>
                                        <p:attrNameLst>
                                          <p:attrName>style.visibility</p:attrName>
                                        </p:attrNameLst>
                                      </p:cBhvr>
                                      <p:to>
                                        <p:strVal val="visible"/>
                                      </p:to>
                                    </p:set>
                                    <p:anim calcmode="lin" valueType="num">
                                      <p:cBhvr additive="base">
                                        <p:cTn id="33" dur="500" fill="hold"/>
                                        <p:tgtEl>
                                          <p:spTgt spid="52227">
                                            <p:txEl>
                                              <p:charRg st="164" end="19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charRg st="164" end="1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p:cNvPicPr>
            <a:picLocks noChangeAspect="1"/>
          </p:cNvPicPr>
          <p:nvPr/>
        </p:nvPicPr>
        <p:blipFill>
          <a:blip r:embed="rId1"/>
          <a:stretch>
            <a:fillRect/>
          </a:stretch>
        </p:blipFill>
        <p:spPr>
          <a:xfrm>
            <a:off x="1419225" y="2065338"/>
            <a:ext cx="10956925" cy="5019675"/>
          </a:xfrm>
          <a:prstGeom prst="rect">
            <a:avLst/>
          </a:prstGeom>
          <a:noFill/>
          <a:ln w="9525">
            <a:noFill/>
          </a:ln>
        </p:spPr>
      </p:pic>
      <p:pic>
        <p:nvPicPr>
          <p:cNvPr id="7171" name="Picture 3"/>
          <p:cNvPicPr>
            <a:picLocks noChangeAspect="1"/>
          </p:cNvPicPr>
          <p:nvPr/>
        </p:nvPicPr>
        <p:blipFill>
          <a:blip r:embed="rId2"/>
          <a:stretch>
            <a:fillRect/>
          </a:stretch>
        </p:blipFill>
        <p:spPr>
          <a:xfrm>
            <a:off x="671513" y="2825750"/>
            <a:ext cx="1122362" cy="960438"/>
          </a:xfrm>
          <a:prstGeom prst="rect">
            <a:avLst/>
          </a:prstGeom>
          <a:noFill/>
          <a:ln w="9525">
            <a:noFill/>
          </a:ln>
        </p:spPr>
      </p:pic>
      <p:pic>
        <p:nvPicPr>
          <p:cNvPr id="7172" name="Picture 4"/>
          <p:cNvPicPr>
            <a:picLocks noChangeAspect="1"/>
          </p:cNvPicPr>
          <p:nvPr/>
        </p:nvPicPr>
        <p:blipFill>
          <a:blip r:embed="rId3"/>
          <a:stretch>
            <a:fillRect/>
          </a:stretch>
        </p:blipFill>
        <p:spPr>
          <a:xfrm>
            <a:off x="10050463" y="2676525"/>
            <a:ext cx="1422400" cy="944563"/>
          </a:xfrm>
          <a:prstGeom prst="rect">
            <a:avLst/>
          </a:prstGeom>
          <a:noFill/>
          <a:ln w="9525">
            <a:noFill/>
          </a:ln>
        </p:spPr>
      </p:pic>
      <p:pic>
        <p:nvPicPr>
          <p:cNvPr id="7173" name="Picture 5"/>
          <p:cNvPicPr>
            <a:picLocks noChangeAspect="1"/>
          </p:cNvPicPr>
          <p:nvPr/>
        </p:nvPicPr>
        <p:blipFill>
          <a:blip r:embed="rId4"/>
          <a:stretch>
            <a:fillRect/>
          </a:stretch>
        </p:blipFill>
        <p:spPr>
          <a:xfrm>
            <a:off x="8296275" y="6427788"/>
            <a:ext cx="1371600" cy="657225"/>
          </a:xfrm>
          <a:prstGeom prst="rect">
            <a:avLst/>
          </a:prstGeom>
          <a:noFill/>
          <a:ln w="9525">
            <a:noFill/>
          </a:ln>
        </p:spPr>
      </p:pic>
      <p:sp>
        <p:nvSpPr>
          <p:cNvPr id="8" name="TextBox 7"/>
          <p:cNvSpPr txBox="1"/>
          <p:nvPr/>
        </p:nvSpPr>
        <p:spPr>
          <a:xfrm>
            <a:off x="3933825" y="700088"/>
            <a:ext cx="5462588" cy="717550"/>
          </a:xfrm>
          <a:prstGeom prst="rect">
            <a:avLst/>
          </a:prstGeom>
          <a:noFill/>
        </p:spPr>
        <p:txBody>
          <a:bodyPr lIns="102221" tIns="51110" rIns="102221" bIns="51110">
            <a:spAutoFit/>
          </a:bodyPr>
          <a:lstStyle/>
          <a:p>
            <a:pPr marR="0" algn="ctr" defTabSz="914400">
              <a:buClrTx/>
              <a:buSzTx/>
              <a:buFontTx/>
              <a:buNone/>
              <a:defRPr/>
            </a:pPr>
            <a:r>
              <a:rPr kumimoji="0" lang="en-US" sz="4000" kern="1200" cap="none" spc="0" normalizeH="0" baseline="0" noProof="0" dirty="0">
                <a:solidFill>
                  <a:srgbClr val="006666"/>
                </a:solidFill>
                <a:latin typeface="+mj-lt"/>
                <a:ea typeface="+mj-ea"/>
                <a:cs typeface="+mj-cs"/>
              </a:rPr>
              <a:t>Computer </a:t>
            </a:r>
            <a:r>
              <a:rPr kumimoji="0" lang="en-US" sz="4000" kern="1200" cap="none" spc="0" normalizeH="0" baseline="0" noProof="0" dirty="0" smtClean="0">
                <a:solidFill>
                  <a:srgbClr val="006666"/>
                </a:solidFill>
                <a:latin typeface="+mj-lt"/>
                <a:ea typeface="+mj-ea"/>
                <a:cs typeface="+mj-cs"/>
              </a:rPr>
              <a:t>Architecture</a:t>
            </a:r>
            <a:endParaRPr kumimoji="0" lang="en-US" sz="4000" kern="1200" cap="none" spc="0" normalizeH="0" baseline="0" noProof="0" dirty="0">
              <a:solidFill>
                <a:srgbClr val="006666"/>
              </a:solidFill>
              <a:latin typeface="+mj-lt"/>
              <a:ea typeface="+mj-ea"/>
              <a:cs typeface="+mj-cs"/>
            </a:endParaRPr>
          </a:p>
        </p:txBody>
      </p:sp>
      <p:pic>
        <p:nvPicPr>
          <p:cNvPr id="7175" name="Picture 8"/>
          <p:cNvPicPr>
            <a:picLocks noChangeAspect="1"/>
          </p:cNvPicPr>
          <p:nvPr/>
        </p:nvPicPr>
        <p:blipFill>
          <a:blip r:embed="rId5"/>
          <a:stretch>
            <a:fillRect/>
          </a:stretch>
        </p:blipFill>
        <p:spPr>
          <a:xfrm>
            <a:off x="11472863" y="5405438"/>
            <a:ext cx="1058862" cy="736600"/>
          </a:xfrm>
          <a:prstGeom prst="rect">
            <a:avLst/>
          </a:prstGeom>
          <a:noFill/>
          <a:ln w="9525">
            <a:noFill/>
          </a:ln>
        </p:spPr>
      </p:pic>
      <p:pic>
        <p:nvPicPr>
          <p:cNvPr id="7176" name="Picture 9"/>
          <p:cNvPicPr>
            <a:picLocks noChangeAspect="1"/>
          </p:cNvPicPr>
          <p:nvPr/>
        </p:nvPicPr>
        <p:blipFill>
          <a:blip r:embed="rId6"/>
          <a:stretch>
            <a:fillRect/>
          </a:stretch>
        </p:blipFill>
        <p:spPr>
          <a:xfrm>
            <a:off x="9859963" y="6396038"/>
            <a:ext cx="1368425" cy="649287"/>
          </a:xfrm>
          <a:prstGeom prst="rect">
            <a:avLst/>
          </a:prstGeom>
          <a:noFill/>
          <a:ln w="9525">
            <a:noFill/>
          </a:ln>
        </p:spPr>
      </p:pic>
      <p:pic>
        <p:nvPicPr>
          <p:cNvPr id="7177" name="Picture 10"/>
          <p:cNvPicPr>
            <a:picLocks noChangeAspect="1"/>
          </p:cNvPicPr>
          <p:nvPr/>
        </p:nvPicPr>
        <p:blipFill>
          <a:blip r:embed="rId7"/>
          <a:stretch>
            <a:fillRect/>
          </a:stretch>
        </p:blipFill>
        <p:spPr>
          <a:xfrm>
            <a:off x="10420350" y="3556000"/>
            <a:ext cx="1566863" cy="1174750"/>
          </a:xfrm>
          <a:prstGeom prst="rect">
            <a:avLst/>
          </a:prstGeom>
          <a:noFill/>
          <a:ln w="9525">
            <a:noFill/>
          </a:ln>
        </p:spPr>
      </p:pic>
      <p:sp>
        <p:nvSpPr>
          <p:cNvPr id="7178" name="TextBox 11"/>
          <p:cNvSpPr txBox="1"/>
          <p:nvPr/>
        </p:nvSpPr>
        <p:spPr>
          <a:xfrm>
            <a:off x="1608138" y="5895975"/>
            <a:ext cx="3657600" cy="1016000"/>
          </a:xfrm>
          <a:prstGeom prst="rect">
            <a:avLst/>
          </a:prstGeom>
          <a:noFill/>
          <a:ln w="9525" cap="flat" cmpd="sng">
            <a:solidFill>
              <a:schemeClr val="accent2"/>
            </a:solidFill>
            <a:prstDash val="solid"/>
            <a:miter/>
            <a:headEnd type="none" w="med" len="med"/>
            <a:tailEnd type="none" w="med" len="med"/>
          </a:ln>
        </p:spPr>
        <p:txBody>
          <a:bodyPr>
            <a:spAutoFit/>
          </a:bodyPr>
          <a:p>
            <a:r>
              <a:rPr sz="2000" dirty="0">
                <a:latin typeface="Times New Roman" pitchFamily="18" charset="0"/>
              </a:rPr>
              <a:t>Special busses (roads) connecting all input/output devices to motherboard. </a:t>
            </a:r>
            <a:endParaRPr lang="en-IN" altLang="x-none"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anim calcmode="lin" valueType="num">
                                      <p:cBhvr additive="base">
                                        <p:cTn id="7" dur="500" fill="hold"/>
                                        <p:tgtEl>
                                          <p:spTgt spid="7178"/>
                                        </p:tgtEl>
                                        <p:attrNameLst>
                                          <p:attrName>ppt_x</p:attrName>
                                        </p:attrNameLst>
                                      </p:cBhvr>
                                      <p:tavLst>
                                        <p:tav tm="0">
                                          <p:val>
                                            <p:strVal val="#ppt_x"/>
                                          </p:val>
                                        </p:tav>
                                        <p:tav tm="100000">
                                          <p:val>
                                            <p:strVal val="#ppt_x"/>
                                          </p:val>
                                        </p:tav>
                                      </p:tavLst>
                                    </p:anim>
                                    <p:anim calcmode="lin" valueType="num">
                                      <p:cBhvr additive="base">
                                        <p:cTn id="8"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8">
                                            <p:txEl>
                                              <p:charRg st="0" end="76"/>
                                            </p:txEl>
                                          </p:spTgt>
                                        </p:tgtEl>
                                        <p:attrNameLst>
                                          <p:attrName>style.visibility</p:attrName>
                                        </p:attrNameLst>
                                      </p:cBhvr>
                                      <p:to>
                                        <p:strVal val="visible"/>
                                      </p:to>
                                    </p:set>
                                    <p:anim calcmode="lin" valueType="num">
                                      <p:cBhvr additive="base">
                                        <p:cTn id="13" dur="500" fill="hold"/>
                                        <p:tgtEl>
                                          <p:spTgt spid="7178">
                                            <p:txEl>
                                              <p:charRg st="0"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8">
                                            <p:txEl>
                                              <p:charRg st="0" end="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 calcmode="lin" valueType="num">
                                      <p:cBhvr additive="base">
                                        <p:cTn id="19" dur="500" fill="hold"/>
                                        <p:tgtEl>
                                          <p:spTgt spid="7171"/>
                                        </p:tgtEl>
                                        <p:attrNameLst>
                                          <p:attrName>ppt_x</p:attrName>
                                        </p:attrNameLst>
                                      </p:cBhvr>
                                      <p:tavLst>
                                        <p:tav tm="0">
                                          <p:val>
                                            <p:strVal val="#ppt_x"/>
                                          </p:val>
                                        </p:tav>
                                        <p:tav tm="100000">
                                          <p:val>
                                            <p:strVal val="#ppt_x"/>
                                          </p:val>
                                        </p:tav>
                                      </p:tavLst>
                                    </p:anim>
                                    <p:anim calcmode="lin" valueType="num">
                                      <p:cBhvr additive="base">
                                        <p:cTn id="20"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gtEl>
                                        <p:attrNameLst>
                                          <p:attrName>style.visibility</p:attrName>
                                        </p:attrNameLst>
                                      </p:cBhvr>
                                      <p:to>
                                        <p:strVal val="visible"/>
                                      </p:to>
                                    </p:set>
                                    <p:anim calcmode="lin" valueType="num">
                                      <p:cBhvr additive="base">
                                        <p:cTn id="25" dur="500" fill="hold"/>
                                        <p:tgtEl>
                                          <p:spTgt spid="7172"/>
                                        </p:tgtEl>
                                        <p:attrNameLst>
                                          <p:attrName>ppt_x</p:attrName>
                                        </p:attrNameLst>
                                      </p:cBhvr>
                                      <p:tavLst>
                                        <p:tav tm="0">
                                          <p:val>
                                            <p:strVal val="#ppt_x"/>
                                          </p:val>
                                        </p:tav>
                                        <p:tav tm="100000">
                                          <p:val>
                                            <p:strVal val="#ppt_x"/>
                                          </p:val>
                                        </p:tav>
                                      </p:tavLst>
                                    </p:anim>
                                    <p:anim calcmode="lin" valueType="num">
                                      <p:cBhvr additive="base">
                                        <p:cTn id="26"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7"/>
                                        </p:tgtEl>
                                        <p:attrNameLst>
                                          <p:attrName>style.visibility</p:attrName>
                                        </p:attrNameLst>
                                      </p:cBhvr>
                                      <p:to>
                                        <p:strVal val="visible"/>
                                      </p:to>
                                    </p:set>
                                    <p:anim calcmode="lin" valueType="num">
                                      <p:cBhvr additive="base">
                                        <p:cTn id="31" dur="500" fill="hold"/>
                                        <p:tgtEl>
                                          <p:spTgt spid="7177"/>
                                        </p:tgtEl>
                                        <p:attrNameLst>
                                          <p:attrName>ppt_x</p:attrName>
                                        </p:attrNameLst>
                                      </p:cBhvr>
                                      <p:tavLst>
                                        <p:tav tm="0">
                                          <p:val>
                                            <p:strVal val="#ppt_x"/>
                                          </p:val>
                                        </p:tav>
                                        <p:tav tm="100000">
                                          <p:val>
                                            <p:strVal val="#ppt_x"/>
                                          </p:val>
                                        </p:tav>
                                      </p:tavLst>
                                    </p:anim>
                                    <p:anim calcmode="lin" valueType="num">
                                      <p:cBhvr additive="base">
                                        <p:cTn id="32"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additive="base">
                                        <p:cTn id="37" dur="500" fill="hold"/>
                                        <p:tgtEl>
                                          <p:spTgt spid="7175"/>
                                        </p:tgtEl>
                                        <p:attrNameLst>
                                          <p:attrName>ppt_x</p:attrName>
                                        </p:attrNameLst>
                                      </p:cBhvr>
                                      <p:tavLst>
                                        <p:tav tm="0">
                                          <p:val>
                                            <p:strVal val="#ppt_x"/>
                                          </p:val>
                                        </p:tav>
                                        <p:tav tm="100000">
                                          <p:val>
                                            <p:strVal val="#ppt_x"/>
                                          </p:val>
                                        </p:tav>
                                      </p:tavLst>
                                    </p:anim>
                                    <p:anim calcmode="lin" valueType="num">
                                      <p:cBhvr additive="base">
                                        <p:cTn id="38"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3"/>
                                        </p:tgtEl>
                                        <p:attrNameLst>
                                          <p:attrName>style.visibility</p:attrName>
                                        </p:attrNameLst>
                                      </p:cBhvr>
                                      <p:to>
                                        <p:strVal val="visible"/>
                                      </p:to>
                                    </p:set>
                                    <p:anim calcmode="lin" valueType="num">
                                      <p:cBhvr additive="base">
                                        <p:cTn id="43" dur="500" fill="hold"/>
                                        <p:tgtEl>
                                          <p:spTgt spid="7173"/>
                                        </p:tgtEl>
                                        <p:attrNameLst>
                                          <p:attrName>ppt_x</p:attrName>
                                        </p:attrNameLst>
                                      </p:cBhvr>
                                      <p:tavLst>
                                        <p:tav tm="0">
                                          <p:val>
                                            <p:strVal val="#ppt_x"/>
                                          </p:val>
                                        </p:tav>
                                        <p:tav tm="100000">
                                          <p:val>
                                            <p:strVal val="#ppt_x"/>
                                          </p:val>
                                        </p:tav>
                                      </p:tavLst>
                                    </p:anim>
                                    <p:anim calcmode="lin" valueType="num">
                                      <p:cBhvr additive="base">
                                        <p:cTn id="4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6"/>
                                        </p:tgtEl>
                                        <p:attrNameLst>
                                          <p:attrName>style.visibility</p:attrName>
                                        </p:attrNameLst>
                                      </p:cBhvr>
                                      <p:to>
                                        <p:strVal val="visible"/>
                                      </p:to>
                                    </p:set>
                                    <p:anim calcmode="lin" valueType="num">
                                      <p:cBhvr additive="base">
                                        <p:cTn id="49" dur="500" fill="hold"/>
                                        <p:tgtEl>
                                          <p:spTgt spid="7176"/>
                                        </p:tgtEl>
                                        <p:attrNameLst>
                                          <p:attrName>ppt_x</p:attrName>
                                        </p:attrNameLst>
                                      </p:cBhvr>
                                      <p:tavLst>
                                        <p:tav tm="0">
                                          <p:val>
                                            <p:strVal val="#ppt_x"/>
                                          </p:val>
                                        </p:tav>
                                        <p:tav tm="100000">
                                          <p:val>
                                            <p:strVal val="#ppt_x"/>
                                          </p:val>
                                        </p:tav>
                                      </p:tavLst>
                                    </p:anim>
                                    <p:anim calcmode="lin" valueType="num">
                                      <p:cBhvr additive="base">
                                        <p:cTn id="50"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52227" name="Content Placeholder 2"/>
          <p:cNvSpPr>
            <a:spLocks noGrp="1"/>
          </p:cNvSpPr>
          <p:nvPr>
            <p:ph idx="1"/>
          </p:nvPr>
        </p:nvSpPr>
        <p:spPr/>
        <p:txBody>
          <a:bodyPr vert="horz" wrap="square" lIns="102221" tIns="51110" rIns="102221" bIns="51110" anchor="t" anchorCtr="0"/>
          <a:p>
            <a:pPr>
              <a:buNone/>
            </a:pPr>
            <a:r>
              <a:rPr lang="en-IN" altLang="x-none" sz="2400" b="1" dirty="0"/>
              <a:t>1. Open Source</a:t>
            </a:r>
            <a:endParaRPr lang="en-IN" altLang="x-none" sz="2400" b="1" dirty="0"/>
          </a:p>
          <a:p>
            <a:pPr lvl="1">
              <a:buNone/>
            </a:pPr>
            <a:r>
              <a:rPr lang="en-IN" altLang="x-none" sz="1900" dirty="0"/>
              <a:t>As it is open-source, its source code is easily available. </a:t>
            </a:r>
            <a:endParaRPr lang="en-IN" altLang="x-none" sz="1900" dirty="0"/>
          </a:p>
          <a:p>
            <a:pPr lvl="1">
              <a:buNone/>
            </a:pPr>
            <a:r>
              <a:rPr lang="en-IN" altLang="x-none" sz="1900" dirty="0"/>
              <a:t>Anyone having programming knowledge can customize the operating system. </a:t>
            </a:r>
            <a:endParaRPr lang="en-IN" altLang="x-none" sz="1900" dirty="0"/>
          </a:p>
          <a:p>
            <a:pPr lvl="1">
              <a:buNone/>
            </a:pPr>
            <a:r>
              <a:rPr lang="en-IN" altLang="x-none" sz="1900" dirty="0"/>
              <a:t>One can contribute, modify, distribute, and enhance the code for any purpose.</a:t>
            </a:r>
            <a:endParaRPr lang="en-IN" altLang="x-none" sz="1900" dirty="0"/>
          </a:p>
          <a:p>
            <a:pPr>
              <a:buNone/>
            </a:pPr>
            <a:r>
              <a:rPr lang="en-IN" altLang="x-none" sz="2400" b="1" dirty="0"/>
              <a:t>2. Security</a:t>
            </a:r>
            <a:endParaRPr lang="en-IN" altLang="x-none" sz="2400" b="1" dirty="0"/>
          </a:p>
          <a:p>
            <a:pPr lvl="1">
              <a:buNone/>
            </a:pPr>
            <a:r>
              <a:rPr lang="en-IN" altLang="x-none" sz="1900" dirty="0"/>
              <a:t>The Linux security feature is the main reason that it is the most favourable option for developers.</a:t>
            </a:r>
            <a:endParaRPr lang="en-IN" altLang="x-none" sz="1900" dirty="0"/>
          </a:p>
          <a:p>
            <a:pPr lvl="1">
              <a:buNone/>
            </a:pPr>
            <a:r>
              <a:rPr lang="en-IN" altLang="x-none" sz="1900" dirty="0"/>
              <a:t> It is not completely safe, but it is less vulnerable than others.</a:t>
            </a:r>
            <a:endParaRPr lang="en-IN" altLang="x-none" sz="1900" dirty="0"/>
          </a:p>
          <a:p>
            <a:pPr lvl="1">
              <a:buNone/>
            </a:pPr>
            <a:r>
              <a:rPr lang="en-IN" altLang="x-none" sz="1900" dirty="0"/>
              <a:t> Each application needs to authorize by the admin user. </a:t>
            </a:r>
            <a:endParaRPr lang="en-IN" altLang="x-none" sz="1900" dirty="0"/>
          </a:p>
          <a:p>
            <a:pPr lvl="1">
              <a:buNone/>
            </a:pPr>
            <a:r>
              <a:rPr lang="en-IN" altLang="x-none" sz="1900" dirty="0"/>
              <a:t>Linux systems do not require any antivirus program.</a:t>
            </a:r>
            <a:endParaRPr lang="en-IN" altLang="x-none" sz="1900" dirty="0"/>
          </a:p>
          <a:p>
            <a:pPr>
              <a:buNone/>
            </a:pPr>
            <a:r>
              <a:rPr lang="en-IN" altLang="x-none" sz="2800" b="1" dirty="0"/>
              <a:t>3. Free</a:t>
            </a:r>
            <a:endParaRPr lang="en-IN" altLang="x-none" sz="2800" b="1" dirty="0"/>
          </a:p>
          <a:p>
            <a:pPr lvl="1">
              <a:buNone/>
            </a:pPr>
            <a:r>
              <a:rPr lang="en-IN" altLang="x-none" sz="1900" dirty="0"/>
              <a:t>Certainly, the biggest advantage of the Linux system is that it is free to use.</a:t>
            </a:r>
            <a:endParaRPr lang="en-IN" altLang="x-none" sz="1900" dirty="0"/>
          </a:p>
          <a:p>
            <a:pPr lvl="1">
              <a:buNone/>
            </a:pPr>
            <a:r>
              <a:rPr lang="en-IN" altLang="x-none" sz="1900" dirty="0"/>
              <a:t>We can easily download it, and there is no need to buy the license for it. </a:t>
            </a:r>
            <a:endParaRPr lang="en-IN" altLang="x-none" sz="1900" dirty="0"/>
          </a:p>
          <a:p>
            <a:pPr lvl="1">
              <a:buNone/>
            </a:pPr>
            <a:r>
              <a:rPr lang="en-IN" altLang="x-none" sz="1900" dirty="0"/>
              <a:t>It is distributed under GPL (General Public License). </a:t>
            </a:r>
            <a:endParaRPr lang="en-IN" altLang="x-none" sz="1900" dirty="0"/>
          </a:p>
          <a:p>
            <a:pPr lvl="1">
              <a:buNone/>
            </a:pPr>
            <a:r>
              <a:rPr lang="en-IN" altLang="x-none" sz="1900" dirty="0"/>
              <a:t>Comparatively, we have to pay a huge amount for the license of the other OS</a:t>
            </a:r>
            <a:endParaRPr lang="en-GB" altLang="en-US"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charRg st="0" end="15"/>
                                            </p:txEl>
                                          </p:spTgt>
                                        </p:tgtEl>
                                        <p:attrNameLst>
                                          <p:attrName>style.visibility</p:attrName>
                                        </p:attrNameLst>
                                      </p:cBhvr>
                                      <p:to>
                                        <p:strVal val="visible"/>
                                      </p:to>
                                    </p:set>
                                    <p:anim calcmode="lin" valueType="num">
                                      <p:cBhvr additive="base">
                                        <p:cTn id="7" dur="500" fill="hold"/>
                                        <p:tgtEl>
                                          <p:spTgt spid="52227">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charRg st="0" end="1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charRg st="15" end="75"/>
                                            </p:txEl>
                                          </p:spTgt>
                                        </p:tgtEl>
                                        <p:attrNameLst>
                                          <p:attrName>style.visibility</p:attrName>
                                        </p:attrNameLst>
                                      </p:cBhvr>
                                      <p:to>
                                        <p:strVal val="visible"/>
                                      </p:to>
                                    </p:set>
                                    <p:anim calcmode="lin" valueType="num">
                                      <p:cBhvr additive="base">
                                        <p:cTn id="11" dur="500" fill="hold"/>
                                        <p:tgtEl>
                                          <p:spTgt spid="52227">
                                            <p:txEl>
                                              <p:charRg st="15" end="7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charRg st="15" end="75"/>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27">
                                            <p:txEl>
                                              <p:charRg st="75" end="148"/>
                                            </p:txEl>
                                          </p:spTgt>
                                        </p:tgtEl>
                                        <p:attrNameLst>
                                          <p:attrName>style.visibility</p:attrName>
                                        </p:attrNameLst>
                                      </p:cBhvr>
                                      <p:to>
                                        <p:strVal val="visible"/>
                                      </p:to>
                                    </p:set>
                                    <p:anim calcmode="lin" valueType="num">
                                      <p:cBhvr additive="base">
                                        <p:cTn id="15" dur="500" fill="hold"/>
                                        <p:tgtEl>
                                          <p:spTgt spid="52227">
                                            <p:txEl>
                                              <p:charRg st="75" end="14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7">
                                            <p:txEl>
                                              <p:charRg st="75" end="148"/>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27">
                                            <p:txEl>
                                              <p:charRg st="148" end="226"/>
                                            </p:txEl>
                                          </p:spTgt>
                                        </p:tgtEl>
                                        <p:attrNameLst>
                                          <p:attrName>style.visibility</p:attrName>
                                        </p:attrNameLst>
                                      </p:cBhvr>
                                      <p:to>
                                        <p:strVal val="visible"/>
                                      </p:to>
                                    </p:set>
                                    <p:anim calcmode="lin" valueType="num">
                                      <p:cBhvr additive="base">
                                        <p:cTn id="19" dur="500" fill="hold"/>
                                        <p:tgtEl>
                                          <p:spTgt spid="52227">
                                            <p:txEl>
                                              <p:charRg st="148" end="2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148" end="22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charRg st="226" end="238"/>
                                            </p:txEl>
                                          </p:spTgt>
                                        </p:tgtEl>
                                        <p:attrNameLst>
                                          <p:attrName>style.visibility</p:attrName>
                                        </p:attrNameLst>
                                      </p:cBhvr>
                                      <p:to>
                                        <p:strVal val="visible"/>
                                      </p:to>
                                    </p:set>
                                    <p:anim calcmode="lin" valueType="num">
                                      <p:cBhvr additive="base">
                                        <p:cTn id="25" dur="500" fill="hold"/>
                                        <p:tgtEl>
                                          <p:spTgt spid="52227">
                                            <p:txEl>
                                              <p:charRg st="226" end="2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226" end="238"/>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charRg st="238" end="338"/>
                                            </p:txEl>
                                          </p:spTgt>
                                        </p:tgtEl>
                                        <p:attrNameLst>
                                          <p:attrName>style.visibility</p:attrName>
                                        </p:attrNameLst>
                                      </p:cBhvr>
                                      <p:to>
                                        <p:strVal val="visible"/>
                                      </p:to>
                                    </p:set>
                                    <p:anim calcmode="lin" valueType="num">
                                      <p:cBhvr additive="base">
                                        <p:cTn id="29" dur="500" fill="hold"/>
                                        <p:tgtEl>
                                          <p:spTgt spid="52227">
                                            <p:txEl>
                                              <p:charRg st="238" end="33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charRg st="238" end="338"/>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charRg st="338" end="405"/>
                                            </p:txEl>
                                          </p:spTgt>
                                        </p:tgtEl>
                                        <p:attrNameLst>
                                          <p:attrName>style.visibility</p:attrName>
                                        </p:attrNameLst>
                                      </p:cBhvr>
                                      <p:to>
                                        <p:strVal val="visible"/>
                                      </p:to>
                                    </p:set>
                                    <p:anim calcmode="lin" valueType="num">
                                      <p:cBhvr additive="base">
                                        <p:cTn id="33" dur="500" fill="hold"/>
                                        <p:tgtEl>
                                          <p:spTgt spid="52227">
                                            <p:txEl>
                                              <p:charRg st="338" end="40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charRg st="338" end="40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2227">
                                            <p:txEl>
                                              <p:charRg st="405" end="462"/>
                                            </p:txEl>
                                          </p:spTgt>
                                        </p:tgtEl>
                                        <p:attrNameLst>
                                          <p:attrName>style.visibility</p:attrName>
                                        </p:attrNameLst>
                                      </p:cBhvr>
                                      <p:to>
                                        <p:strVal val="visible"/>
                                      </p:to>
                                    </p:set>
                                    <p:anim calcmode="lin" valueType="num">
                                      <p:cBhvr additive="base">
                                        <p:cTn id="37" dur="500" fill="hold"/>
                                        <p:tgtEl>
                                          <p:spTgt spid="52227">
                                            <p:txEl>
                                              <p:charRg st="405" end="46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charRg st="405" end="46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2227">
                                            <p:txEl>
                                              <p:charRg st="462" end="514"/>
                                            </p:txEl>
                                          </p:spTgt>
                                        </p:tgtEl>
                                        <p:attrNameLst>
                                          <p:attrName>style.visibility</p:attrName>
                                        </p:attrNameLst>
                                      </p:cBhvr>
                                      <p:to>
                                        <p:strVal val="visible"/>
                                      </p:to>
                                    </p:set>
                                    <p:anim calcmode="lin" valueType="num">
                                      <p:cBhvr additive="base">
                                        <p:cTn id="41" dur="500" fill="hold"/>
                                        <p:tgtEl>
                                          <p:spTgt spid="52227">
                                            <p:txEl>
                                              <p:charRg st="462" end="5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2227">
                                            <p:txEl>
                                              <p:charRg st="462" end="51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227">
                                            <p:txEl>
                                              <p:charRg st="514" end="522"/>
                                            </p:txEl>
                                          </p:spTgt>
                                        </p:tgtEl>
                                        <p:attrNameLst>
                                          <p:attrName>style.visibility</p:attrName>
                                        </p:attrNameLst>
                                      </p:cBhvr>
                                      <p:to>
                                        <p:strVal val="visible"/>
                                      </p:to>
                                    </p:set>
                                    <p:anim calcmode="lin" valueType="num">
                                      <p:cBhvr additive="base">
                                        <p:cTn id="47" dur="500" fill="hold"/>
                                        <p:tgtEl>
                                          <p:spTgt spid="52227">
                                            <p:txEl>
                                              <p:charRg st="514" end="52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2227">
                                            <p:txEl>
                                              <p:charRg st="514" end="522"/>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2227">
                                            <p:txEl>
                                              <p:charRg st="522" end="602"/>
                                            </p:txEl>
                                          </p:spTgt>
                                        </p:tgtEl>
                                        <p:attrNameLst>
                                          <p:attrName>style.visibility</p:attrName>
                                        </p:attrNameLst>
                                      </p:cBhvr>
                                      <p:to>
                                        <p:strVal val="visible"/>
                                      </p:to>
                                    </p:set>
                                    <p:anim calcmode="lin" valueType="num">
                                      <p:cBhvr additive="base">
                                        <p:cTn id="51" dur="500" fill="hold"/>
                                        <p:tgtEl>
                                          <p:spTgt spid="52227">
                                            <p:txEl>
                                              <p:charRg st="522" end="60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2227">
                                            <p:txEl>
                                              <p:charRg st="522" end="602"/>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2227">
                                            <p:txEl>
                                              <p:charRg st="602" end="678"/>
                                            </p:txEl>
                                          </p:spTgt>
                                        </p:tgtEl>
                                        <p:attrNameLst>
                                          <p:attrName>style.visibility</p:attrName>
                                        </p:attrNameLst>
                                      </p:cBhvr>
                                      <p:to>
                                        <p:strVal val="visible"/>
                                      </p:to>
                                    </p:set>
                                    <p:anim calcmode="lin" valueType="num">
                                      <p:cBhvr additive="base">
                                        <p:cTn id="55" dur="500" fill="hold"/>
                                        <p:tgtEl>
                                          <p:spTgt spid="52227">
                                            <p:txEl>
                                              <p:charRg st="602" end="67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charRg st="602" end="67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2227">
                                            <p:txEl>
                                              <p:charRg st="678" end="733"/>
                                            </p:txEl>
                                          </p:spTgt>
                                        </p:tgtEl>
                                        <p:attrNameLst>
                                          <p:attrName>style.visibility</p:attrName>
                                        </p:attrNameLst>
                                      </p:cBhvr>
                                      <p:to>
                                        <p:strVal val="visible"/>
                                      </p:to>
                                    </p:set>
                                    <p:anim calcmode="lin" valueType="num">
                                      <p:cBhvr additive="base">
                                        <p:cTn id="59" dur="500" fill="hold"/>
                                        <p:tgtEl>
                                          <p:spTgt spid="52227">
                                            <p:txEl>
                                              <p:charRg st="678" end="73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2227">
                                            <p:txEl>
                                              <p:charRg st="678" end="73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2227">
                                            <p:txEl>
                                              <p:charRg st="733" end="809"/>
                                            </p:txEl>
                                          </p:spTgt>
                                        </p:tgtEl>
                                        <p:attrNameLst>
                                          <p:attrName>style.visibility</p:attrName>
                                        </p:attrNameLst>
                                      </p:cBhvr>
                                      <p:to>
                                        <p:strVal val="visible"/>
                                      </p:to>
                                    </p:set>
                                    <p:anim calcmode="lin" valueType="num">
                                      <p:cBhvr additive="base">
                                        <p:cTn id="63" dur="500" fill="hold"/>
                                        <p:tgtEl>
                                          <p:spTgt spid="52227">
                                            <p:txEl>
                                              <p:charRg st="733" end="80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2227">
                                            <p:txEl>
                                              <p:charRg st="733" end="8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55299" name="Content Placeholder 2"/>
          <p:cNvSpPr>
            <a:spLocks noGrp="1"/>
          </p:cNvSpPr>
          <p:nvPr>
            <p:ph idx="1"/>
          </p:nvPr>
        </p:nvSpPr>
        <p:spPr/>
        <p:txBody>
          <a:bodyPr vert="horz" wrap="square" lIns="102221" tIns="51110" rIns="102221" bIns="51110" anchor="t" anchorCtr="0"/>
          <a:p>
            <a:pPr>
              <a:buNone/>
            </a:pPr>
            <a:r>
              <a:rPr lang="en-IN" altLang="x-none" sz="2800" b="1" dirty="0"/>
              <a:t>4. Lightweight</a:t>
            </a:r>
            <a:endParaRPr lang="en-IN" altLang="x-none" sz="2800" b="1" dirty="0"/>
          </a:p>
          <a:p>
            <a:pPr>
              <a:buNone/>
            </a:pPr>
            <a:r>
              <a:rPr lang="en-IN" altLang="x-none" sz="2800" dirty="0"/>
              <a:t>The requirements for running Linux are much less than other operating system</a:t>
            </a:r>
            <a:endParaRPr lang="en-IN" altLang="x-none" sz="2800" dirty="0"/>
          </a:p>
          <a:p>
            <a:pPr>
              <a:buNone/>
            </a:pPr>
            <a:r>
              <a:rPr lang="en-IN" altLang="x-none" sz="2800" dirty="0"/>
              <a:t>In Linux, the memory footprint and disk space are also lower.</a:t>
            </a:r>
            <a:endParaRPr lang="en-IN" altLang="x-none" sz="2800" dirty="0"/>
          </a:p>
          <a:p>
            <a:pPr>
              <a:buNone/>
            </a:pPr>
            <a:r>
              <a:rPr lang="en-IN" altLang="x-none" sz="2800" dirty="0"/>
              <a:t>Generally, most of the Linux distributions required as little as 128MB of RAM around the same amount for disk space.</a:t>
            </a:r>
            <a:endParaRPr lang="en-IN" altLang="x-none" sz="2800" dirty="0"/>
          </a:p>
          <a:p>
            <a:pPr>
              <a:buNone/>
            </a:pPr>
            <a:r>
              <a:rPr lang="en-IN" altLang="x-none" sz="2800" b="1" dirty="0"/>
              <a:t>5. Stability</a:t>
            </a:r>
            <a:endParaRPr lang="en-IN" altLang="x-none" sz="2800" b="1" dirty="0"/>
          </a:p>
          <a:p>
            <a:pPr>
              <a:buNone/>
            </a:pPr>
            <a:r>
              <a:rPr lang="en-IN" altLang="x-none" sz="2800" dirty="0"/>
              <a:t>Linux is more stable than other operating systems. </a:t>
            </a:r>
            <a:endParaRPr lang="en-IN" altLang="x-none" sz="2800" dirty="0"/>
          </a:p>
          <a:p>
            <a:pPr>
              <a:buNone/>
            </a:pPr>
            <a:r>
              <a:rPr lang="en-IN" altLang="x-none" sz="2800" dirty="0"/>
              <a:t>Linux does not require to reboot the system to maintain performance levels. </a:t>
            </a:r>
            <a:endParaRPr lang="en-IN" altLang="x-none" sz="2800" dirty="0"/>
          </a:p>
          <a:p>
            <a:pPr>
              <a:buNone/>
            </a:pPr>
            <a:r>
              <a:rPr lang="en-IN" altLang="x-none" sz="2800" dirty="0"/>
              <a:t>It rarely hangs up or slow down. It has big up-times.</a:t>
            </a:r>
            <a:endParaRPr lang="en-GB"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52227" name="Content Placeholder 2"/>
          <p:cNvSpPr>
            <a:spLocks noGrp="1"/>
          </p:cNvSpPr>
          <p:nvPr>
            <p:ph idx="1"/>
          </p:nvPr>
        </p:nvSpPr>
        <p:spPr/>
        <p:txBody>
          <a:bodyPr vert="horz" wrap="square" lIns="102221" tIns="51110" rIns="102221" bIns="51110" anchor="t" anchorCtr="0"/>
          <a:p>
            <a:pPr marL="457200" indent="-457200" algn="just">
              <a:buNone/>
            </a:pPr>
            <a:r>
              <a:rPr lang="en-IN" altLang="x-none" sz="2000" b="1" dirty="0"/>
              <a:t>6. Performance</a:t>
            </a:r>
            <a:endParaRPr lang="en-IN" altLang="x-none" sz="2000" b="1" dirty="0"/>
          </a:p>
          <a:p>
            <a:pPr marL="457200" indent="-457200" algn="just">
              <a:buNone/>
            </a:pPr>
            <a:r>
              <a:rPr lang="en-IN" altLang="x-none" sz="2000" dirty="0"/>
              <a:t>Linux system provides high performance over different networks.</a:t>
            </a:r>
            <a:endParaRPr lang="en-IN" altLang="x-none" sz="2000" dirty="0"/>
          </a:p>
          <a:p>
            <a:pPr marL="457200" indent="-457200" algn="just">
              <a:buNone/>
            </a:pPr>
            <a:r>
              <a:rPr lang="en-IN" altLang="x-none" sz="2000" dirty="0"/>
              <a:t> It is capable of handling a large number of users simultaneously.</a:t>
            </a:r>
            <a:endParaRPr lang="en-IN" altLang="x-none" sz="2000" dirty="0"/>
          </a:p>
          <a:p>
            <a:pPr marL="457200" indent="-457200" algn="just">
              <a:buNone/>
            </a:pPr>
            <a:r>
              <a:rPr lang="en-IN" altLang="x-none" sz="2000" b="1" dirty="0"/>
              <a:t>7. Flexibility</a:t>
            </a:r>
            <a:endParaRPr lang="en-IN" altLang="x-none" sz="2000" b="1" dirty="0"/>
          </a:p>
          <a:p>
            <a:pPr marL="457200" indent="-457200" algn="just">
              <a:buNone/>
            </a:pPr>
            <a:r>
              <a:rPr lang="en-IN" altLang="x-none" sz="2000" dirty="0"/>
              <a:t>Linux operating system is very flexible. </a:t>
            </a:r>
            <a:endParaRPr lang="en-IN" altLang="x-none" sz="2000" dirty="0"/>
          </a:p>
          <a:p>
            <a:pPr marL="457200" indent="-457200" algn="just">
              <a:buNone/>
            </a:pPr>
            <a:r>
              <a:rPr lang="en-IN" altLang="x-none" sz="2000" dirty="0"/>
              <a:t>It can be used for desktop applications, embedded systems, and server applications too. </a:t>
            </a:r>
            <a:endParaRPr lang="en-IN" altLang="x-none" sz="2000" dirty="0"/>
          </a:p>
          <a:p>
            <a:pPr marL="457200" indent="-457200" algn="just">
              <a:buNone/>
            </a:pPr>
            <a:r>
              <a:rPr lang="en-IN" altLang="x-none" sz="2000" dirty="0"/>
              <a:t>It also provides various restriction options for specific computers.</a:t>
            </a:r>
            <a:endParaRPr lang="en-IN" altLang="x-none" sz="2000" dirty="0"/>
          </a:p>
          <a:p>
            <a:pPr marL="457200" indent="-457200" algn="just">
              <a:buNone/>
            </a:pPr>
            <a:r>
              <a:rPr lang="en-IN" altLang="x-none" sz="2000" dirty="0"/>
              <a:t>We can install only necessary components for a system.</a:t>
            </a:r>
            <a:endParaRPr lang="en-IN" altLang="x-none" sz="2000" dirty="0"/>
          </a:p>
          <a:p>
            <a:pPr marL="457200" indent="-457200" algn="just">
              <a:buNone/>
            </a:pPr>
            <a:r>
              <a:rPr lang="en-IN" altLang="x-none" sz="2000" b="1" dirty="0"/>
              <a:t>8. Software Updates</a:t>
            </a:r>
            <a:endParaRPr lang="en-IN" altLang="x-none" sz="2000" b="1" dirty="0"/>
          </a:p>
          <a:p>
            <a:pPr marL="457200" indent="-457200" algn="just">
              <a:buNone/>
            </a:pPr>
            <a:r>
              <a:rPr lang="en-IN" altLang="x-none" sz="2000" dirty="0"/>
              <a:t>In Linux, the software updates are in user control. </a:t>
            </a:r>
            <a:endParaRPr lang="en-IN" altLang="x-none" sz="2000" dirty="0"/>
          </a:p>
          <a:p>
            <a:pPr marL="457200" indent="-457200" algn="just">
              <a:buNone/>
            </a:pPr>
            <a:r>
              <a:rPr lang="en-IN" altLang="x-none" sz="2000" dirty="0"/>
              <a:t>We can select the required updates. </a:t>
            </a:r>
            <a:endParaRPr lang="en-IN" altLang="x-none" sz="2000" dirty="0"/>
          </a:p>
          <a:p>
            <a:pPr marL="457200" indent="-457200" algn="just">
              <a:buNone/>
            </a:pPr>
            <a:r>
              <a:rPr lang="en-IN" altLang="x-none" sz="2000" dirty="0"/>
              <a:t>There a large number of system updates are available.</a:t>
            </a:r>
            <a:endParaRPr lang="en-IN" altLang="x-none" sz="2000" dirty="0"/>
          </a:p>
          <a:p>
            <a:pPr marL="457200" indent="-457200" algn="just">
              <a:buNone/>
            </a:pPr>
            <a:r>
              <a:rPr lang="en-IN" altLang="x-none" sz="2000" dirty="0"/>
              <a:t> These updates are much faster than other operating systems.</a:t>
            </a:r>
            <a:endParaRPr lang="en-IN" altLang="x-none" sz="2000" dirty="0"/>
          </a:p>
          <a:p>
            <a:pPr marL="457200" indent="-457200" algn="just">
              <a:buNone/>
            </a:pPr>
            <a:r>
              <a:rPr lang="en-IN" altLang="x-none" sz="2000" dirty="0"/>
              <a:t> So, the system updates can be installed easily without facing any issue.</a:t>
            </a:r>
            <a:endParaRPr lang="en-IN" altLang="x-none"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charRg st="0" end="15"/>
                                            </p:txEl>
                                          </p:spTgt>
                                        </p:tgtEl>
                                        <p:attrNameLst>
                                          <p:attrName>style.visibility</p:attrName>
                                        </p:attrNameLst>
                                      </p:cBhvr>
                                      <p:to>
                                        <p:strVal val="visible"/>
                                      </p:to>
                                    </p:set>
                                    <p:anim calcmode="lin" valueType="num">
                                      <p:cBhvr additive="base">
                                        <p:cTn id="7" dur="500" fill="hold"/>
                                        <p:tgtEl>
                                          <p:spTgt spid="52227">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charRg st="15" end="79"/>
                                            </p:txEl>
                                          </p:spTgt>
                                        </p:tgtEl>
                                        <p:attrNameLst>
                                          <p:attrName>style.visibility</p:attrName>
                                        </p:attrNameLst>
                                      </p:cBhvr>
                                      <p:to>
                                        <p:strVal val="visible"/>
                                      </p:to>
                                    </p:set>
                                    <p:anim calcmode="lin" valueType="num">
                                      <p:cBhvr additive="base">
                                        <p:cTn id="13" dur="500" fill="hold"/>
                                        <p:tgtEl>
                                          <p:spTgt spid="52227">
                                            <p:txEl>
                                              <p:charRg st="15" end="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charRg st="15" end="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charRg st="79" end="146"/>
                                            </p:txEl>
                                          </p:spTgt>
                                        </p:tgtEl>
                                        <p:attrNameLst>
                                          <p:attrName>style.visibility</p:attrName>
                                        </p:attrNameLst>
                                      </p:cBhvr>
                                      <p:to>
                                        <p:strVal val="visible"/>
                                      </p:to>
                                    </p:set>
                                    <p:anim calcmode="lin" valueType="num">
                                      <p:cBhvr additive="base">
                                        <p:cTn id="19" dur="500" fill="hold"/>
                                        <p:tgtEl>
                                          <p:spTgt spid="52227">
                                            <p:txEl>
                                              <p:charRg st="79" end="14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79" end="14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charRg st="146" end="161"/>
                                            </p:txEl>
                                          </p:spTgt>
                                        </p:tgtEl>
                                        <p:attrNameLst>
                                          <p:attrName>style.visibility</p:attrName>
                                        </p:attrNameLst>
                                      </p:cBhvr>
                                      <p:to>
                                        <p:strVal val="visible"/>
                                      </p:to>
                                    </p:set>
                                    <p:anim calcmode="lin" valueType="num">
                                      <p:cBhvr additive="base">
                                        <p:cTn id="25" dur="500" fill="hold"/>
                                        <p:tgtEl>
                                          <p:spTgt spid="52227">
                                            <p:txEl>
                                              <p:charRg st="146" end="1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146" end="16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charRg st="161" end="203"/>
                                            </p:txEl>
                                          </p:spTgt>
                                        </p:tgtEl>
                                        <p:attrNameLst>
                                          <p:attrName>style.visibility</p:attrName>
                                        </p:attrNameLst>
                                      </p:cBhvr>
                                      <p:to>
                                        <p:strVal val="visible"/>
                                      </p:to>
                                    </p:set>
                                    <p:anim calcmode="lin" valueType="num">
                                      <p:cBhvr additive="base">
                                        <p:cTn id="31" dur="500" fill="hold"/>
                                        <p:tgtEl>
                                          <p:spTgt spid="52227">
                                            <p:txEl>
                                              <p:charRg st="161" end="20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charRg st="161" end="20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charRg st="203" end="292"/>
                                            </p:txEl>
                                          </p:spTgt>
                                        </p:tgtEl>
                                        <p:attrNameLst>
                                          <p:attrName>style.visibility</p:attrName>
                                        </p:attrNameLst>
                                      </p:cBhvr>
                                      <p:to>
                                        <p:strVal val="visible"/>
                                      </p:to>
                                    </p:set>
                                    <p:anim calcmode="lin" valueType="num">
                                      <p:cBhvr additive="base">
                                        <p:cTn id="37" dur="500" fill="hold"/>
                                        <p:tgtEl>
                                          <p:spTgt spid="52227">
                                            <p:txEl>
                                              <p:charRg st="203" end="29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charRg st="203" end="29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charRg st="292" end="361"/>
                                            </p:txEl>
                                          </p:spTgt>
                                        </p:tgtEl>
                                        <p:attrNameLst>
                                          <p:attrName>style.visibility</p:attrName>
                                        </p:attrNameLst>
                                      </p:cBhvr>
                                      <p:to>
                                        <p:strVal val="visible"/>
                                      </p:to>
                                    </p:set>
                                    <p:anim calcmode="lin" valueType="num">
                                      <p:cBhvr additive="base">
                                        <p:cTn id="43" dur="500" fill="hold"/>
                                        <p:tgtEl>
                                          <p:spTgt spid="52227">
                                            <p:txEl>
                                              <p:charRg st="292" end="36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charRg st="292" end="36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charRg st="361" end="416"/>
                                            </p:txEl>
                                          </p:spTgt>
                                        </p:tgtEl>
                                        <p:attrNameLst>
                                          <p:attrName>style.visibility</p:attrName>
                                        </p:attrNameLst>
                                      </p:cBhvr>
                                      <p:to>
                                        <p:strVal val="visible"/>
                                      </p:to>
                                    </p:set>
                                    <p:anim calcmode="lin" valueType="num">
                                      <p:cBhvr additive="base">
                                        <p:cTn id="49" dur="500" fill="hold"/>
                                        <p:tgtEl>
                                          <p:spTgt spid="52227">
                                            <p:txEl>
                                              <p:charRg st="361" end="4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charRg st="361" end="4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charRg st="416" end="436"/>
                                            </p:txEl>
                                          </p:spTgt>
                                        </p:tgtEl>
                                        <p:attrNameLst>
                                          <p:attrName>style.visibility</p:attrName>
                                        </p:attrNameLst>
                                      </p:cBhvr>
                                      <p:to>
                                        <p:strVal val="visible"/>
                                      </p:to>
                                    </p:set>
                                    <p:anim calcmode="lin" valueType="num">
                                      <p:cBhvr additive="base">
                                        <p:cTn id="55" dur="500" fill="hold"/>
                                        <p:tgtEl>
                                          <p:spTgt spid="52227">
                                            <p:txEl>
                                              <p:charRg st="416" end="43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charRg st="416" end="43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charRg st="436" end="489"/>
                                            </p:txEl>
                                          </p:spTgt>
                                        </p:tgtEl>
                                        <p:attrNameLst>
                                          <p:attrName>style.visibility</p:attrName>
                                        </p:attrNameLst>
                                      </p:cBhvr>
                                      <p:to>
                                        <p:strVal val="visible"/>
                                      </p:to>
                                    </p:set>
                                    <p:anim calcmode="lin" valueType="num">
                                      <p:cBhvr additive="base">
                                        <p:cTn id="61" dur="500" fill="hold"/>
                                        <p:tgtEl>
                                          <p:spTgt spid="52227">
                                            <p:txEl>
                                              <p:charRg st="436" end="48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charRg st="436" end="48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7">
                                            <p:txEl>
                                              <p:charRg st="489" end="526"/>
                                            </p:txEl>
                                          </p:spTgt>
                                        </p:tgtEl>
                                        <p:attrNameLst>
                                          <p:attrName>style.visibility</p:attrName>
                                        </p:attrNameLst>
                                      </p:cBhvr>
                                      <p:to>
                                        <p:strVal val="visible"/>
                                      </p:to>
                                    </p:set>
                                    <p:anim calcmode="lin" valueType="num">
                                      <p:cBhvr additive="base">
                                        <p:cTn id="67" dur="500" fill="hold"/>
                                        <p:tgtEl>
                                          <p:spTgt spid="52227">
                                            <p:txEl>
                                              <p:charRg st="489" end="52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7">
                                            <p:txEl>
                                              <p:charRg st="489" end="52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7">
                                            <p:txEl>
                                              <p:charRg st="526" end="580"/>
                                            </p:txEl>
                                          </p:spTgt>
                                        </p:tgtEl>
                                        <p:attrNameLst>
                                          <p:attrName>style.visibility</p:attrName>
                                        </p:attrNameLst>
                                      </p:cBhvr>
                                      <p:to>
                                        <p:strVal val="visible"/>
                                      </p:to>
                                    </p:set>
                                    <p:anim calcmode="lin" valueType="num">
                                      <p:cBhvr additive="base">
                                        <p:cTn id="73" dur="500" fill="hold"/>
                                        <p:tgtEl>
                                          <p:spTgt spid="52227">
                                            <p:txEl>
                                              <p:charRg st="526" end="58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7">
                                            <p:txEl>
                                              <p:charRg st="526" end="58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227">
                                            <p:txEl>
                                              <p:charRg st="580" end="641"/>
                                            </p:txEl>
                                          </p:spTgt>
                                        </p:tgtEl>
                                        <p:attrNameLst>
                                          <p:attrName>style.visibility</p:attrName>
                                        </p:attrNameLst>
                                      </p:cBhvr>
                                      <p:to>
                                        <p:strVal val="visible"/>
                                      </p:to>
                                    </p:set>
                                    <p:anim calcmode="lin" valueType="num">
                                      <p:cBhvr additive="base">
                                        <p:cTn id="79" dur="500" fill="hold"/>
                                        <p:tgtEl>
                                          <p:spTgt spid="52227">
                                            <p:txEl>
                                              <p:charRg st="580" end="64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2227">
                                            <p:txEl>
                                              <p:charRg st="580" end="64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2227">
                                            <p:txEl>
                                              <p:charRg st="641" end="715"/>
                                            </p:txEl>
                                          </p:spTgt>
                                        </p:tgtEl>
                                        <p:attrNameLst>
                                          <p:attrName>style.visibility</p:attrName>
                                        </p:attrNameLst>
                                      </p:cBhvr>
                                      <p:to>
                                        <p:strVal val="visible"/>
                                      </p:to>
                                    </p:set>
                                    <p:anim calcmode="lin" valueType="num">
                                      <p:cBhvr additive="base">
                                        <p:cTn id="85" dur="500" fill="hold"/>
                                        <p:tgtEl>
                                          <p:spTgt spid="52227">
                                            <p:txEl>
                                              <p:charRg st="641" end="7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2227">
                                            <p:txEl>
                                              <p:charRg st="641" end="7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52227" name="Content Placeholder 2"/>
          <p:cNvSpPr>
            <a:spLocks noGrp="1"/>
          </p:cNvSpPr>
          <p:nvPr>
            <p:ph idx="1"/>
          </p:nvPr>
        </p:nvSpPr>
        <p:spPr/>
        <p:txBody>
          <a:bodyPr vert="horz" wrap="square" lIns="102221" tIns="51110" rIns="102221" bIns="51110" numCol="1" anchor="t" anchorCtr="0" compatLnSpc="1"/>
          <a:lstStyle/>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1" i="0" u="none" strike="noStrike" kern="0" cap="none" spc="0" normalizeH="0" baseline="0" noProof="0" dirty="0" smtClean="0">
                <a:ln>
                  <a:noFill/>
                </a:ln>
                <a:solidFill>
                  <a:schemeClr val="tx1"/>
                </a:solidFill>
                <a:effectLst/>
                <a:uLnTx/>
                <a:uFillTx/>
                <a:latin typeface="+mn-lt"/>
                <a:ea typeface="+mn-ea"/>
                <a:cs typeface="+mn-cs"/>
              </a:rPr>
              <a:t>9. Distributions/ </a:t>
            </a:r>
            <a:r>
              <a:rPr kumimoji="0" lang="en-IN" sz="2400" b="1" i="0" u="none" strike="noStrike" kern="0" cap="none" spc="0" normalizeH="0" baseline="0" noProof="0" dirty="0" err="1" smtClean="0">
                <a:ln>
                  <a:noFill/>
                </a:ln>
                <a:solidFill>
                  <a:schemeClr val="tx1"/>
                </a:solidFill>
                <a:effectLst/>
                <a:uLnTx/>
                <a:uFillTx/>
                <a:latin typeface="+mn-lt"/>
                <a:ea typeface="+mn-ea"/>
                <a:cs typeface="+mn-cs"/>
              </a:rPr>
              <a:t>Distros</a:t>
            </a:r>
            <a:endParaRPr kumimoji="0" lang="en-I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There are many Linux distributions available in the market.</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It provides various options and </a:t>
            </a:r>
            <a:r>
              <a:rPr kumimoji="0" lang="en-IN" sz="2400" b="0" i="0" u="none" strike="noStrike" kern="0" cap="none" spc="0" normalizeH="0" baseline="0" noProof="0" dirty="0" err="1" smtClean="0">
                <a:ln>
                  <a:noFill/>
                </a:ln>
                <a:solidFill>
                  <a:schemeClr val="tx1"/>
                </a:solidFill>
                <a:effectLst/>
                <a:uLnTx/>
                <a:uFillTx/>
                <a:latin typeface="+mn-lt"/>
                <a:ea typeface="+mn-ea"/>
                <a:cs typeface="+mn-cs"/>
              </a:rPr>
              <a:t>flavors</a:t>
            </a:r>
            <a:r>
              <a:rPr kumimoji="0" lang="en-IN" sz="2400" b="0" i="0" u="none" strike="noStrike" kern="0" cap="none" spc="0" normalizeH="0" baseline="0" noProof="0" dirty="0" smtClean="0">
                <a:ln>
                  <a:noFill/>
                </a:ln>
                <a:solidFill>
                  <a:schemeClr val="tx1"/>
                </a:solidFill>
                <a:effectLst/>
                <a:uLnTx/>
                <a:uFillTx/>
                <a:latin typeface="+mn-lt"/>
                <a:ea typeface="+mn-ea"/>
                <a:cs typeface="+mn-cs"/>
              </a:rPr>
              <a:t> of Linux to the users. </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We can choose any </a:t>
            </a:r>
            <a:r>
              <a:rPr kumimoji="0" lang="en-IN" sz="2400" b="0" i="0" u="none" strike="noStrike" kern="0" cap="none" spc="0" normalizeH="0" baseline="0" noProof="0" dirty="0" err="1" smtClean="0">
                <a:ln>
                  <a:noFill/>
                </a:ln>
                <a:solidFill>
                  <a:schemeClr val="tx1"/>
                </a:solidFill>
                <a:effectLst/>
                <a:uLnTx/>
                <a:uFillTx/>
                <a:latin typeface="+mn-lt"/>
                <a:ea typeface="+mn-ea"/>
                <a:cs typeface="+mn-cs"/>
              </a:rPr>
              <a:t>distros</a:t>
            </a:r>
            <a:r>
              <a:rPr kumimoji="0" lang="en-IN" sz="2400" b="0" i="0" u="none" strike="noStrike" kern="0" cap="none" spc="0" normalizeH="0" baseline="0" noProof="0" dirty="0" smtClean="0">
                <a:ln>
                  <a:noFill/>
                </a:ln>
                <a:solidFill>
                  <a:schemeClr val="tx1"/>
                </a:solidFill>
                <a:effectLst/>
                <a:uLnTx/>
                <a:uFillTx/>
                <a:latin typeface="+mn-lt"/>
                <a:ea typeface="+mn-ea"/>
                <a:cs typeface="+mn-cs"/>
              </a:rPr>
              <a:t> according to our needs. </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Some popular </a:t>
            </a:r>
            <a:r>
              <a:rPr kumimoji="0" lang="en-IN" sz="2400" b="0" i="0" u="none" strike="noStrike" kern="0" cap="none" spc="0" normalizeH="0" baseline="0" noProof="0" dirty="0" err="1" smtClean="0">
                <a:ln>
                  <a:noFill/>
                </a:ln>
                <a:solidFill>
                  <a:schemeClr val="tx1"/>
                </a:solidFill>
                <a:effectLst/>
                <a:uLnTx/>
                <a:uFillTx/>
                <a:latin typeface="+mn-lt"/>
                <a:ea typeface="+mn-ea"/>
                <a:cs typeface="+mn-cs"/>
              </a:rPr>
              <a:t>distros</a:t>
            </a:r>
            <a:r>
              <a:rPr kumimoji="0" lang="en-IN" sz="2400" b="0" i="0" u="none" strike="noStrike" kern="0" cap="none" spc="0" normalizeH="0" baseline="0" noProof="0" dirty="0" smtClean="0">
                <a:ln>
                  <a:noFill/>
                </a:ln>
                <a:solidFill>
                  <a:schemeClr val="tx1"/>
                </a:solidFill>
                <a:effectLst/>
                <a:uLnTx/>
                <a:uFillTx/>
                <a:latin typeface="+mn-lt"/>
                <a:ea typeface="+mn-ea"/>
                <a:cs typeface="+mn-cs"/>
              </a:rPr>
              <a:t> are </a:t>
            </a:r>
            <a:r>
              <a:rPr kumimoji="0" lang="en-IN" sz="2400" b="1" i="0" u="none" strike="noStrike" kern="0" cap="none" spc="0" normalizeH="0" baseline="0" noProof="0" dirty="0" err="1" smtClean="0">
                <a:ln>
                  <a:noFill/>
                </a:ln>
                <a:solidFill>
                  <a:schemeClr val="tx1"/>
                </a:solidFill>
                <a:effectLst/>
                <a:uLnTx/>
                <a:uFillTx/>
                <a:latin typeface="+mn-lt"/>
                <a:ea typeface="+mn-ea"/>
                <a:cs typeface="+mn-cs"/>
              </a:rPr>
              <a:t>Ubuntu</a:t>
            </a:r>
            <a:r>
              <a:rPr kumimoji="0" lang="en-IN" sz="2400" b="1" i="0" u="none" strike="noStrike" kern="0" cap="none" spc="0" normalizeH="0" baseline="0" noProof="0" dirty="0" smtClean="0">
                <a:ln>
                  <a:noFill/>
                </a:ln>
                <a:solidFill>
                  <a:schemeClr val="tx1"/>
                </a:solidFill>
                <a:effectLst/>
                <a:uLnTx/>
                <a:uFillTx/>
                <a:latin typeface="+mn-lt"/>
                <a:ea typeface="+mn-ea"/>
                <a:cs typeface="+mn-cs"/>
              </a:rPr>
              <a:t>, Fedora, </a:t>
            </a:r>
            <a:r>
              <a:rPr kumimoji="0" lang="en-IN" sz="2400" b="1" i="0" u="none" strike="noStrike" kern="0" cap="none" spc="0" normalizeH="0" baseline="0" noProof="0" dirty="0" err="1" smtClean="0">
                <a:ln>
                  <a:noFill/>
                </a:ln>
                <a:solidFill>
                  <a:schemeClr val="tx1"/>
                </a:solidFill>
                <a:effectLst/>
                <a:uLnTx/>
                <a:uFillTx/>
                <a:latin typeface="+mn-lt"/>
                <a:ea typeface="+mn-ea"/>
                <a:cs typeface="+mn-cs"/>
              </a:rPr>
              <a:t>Debian</a:t>
            </a:r>
            <a:r>
              <a:rPr kumimoji="0" lang="en-IN" sz="2400" b="1" i="0" u="none" strike="noStrike" kern="0" cap="none" spc="0" normalizeH="0" baseline="0" noProof="0" dirty="0" smtClean="0">
                <a:ln>
                  <a:noFill/>
                </a:ln>
                <a:solidFill>
                  <a:schemeClr val="tx1"/>
                </a:solidFill>
                <a:effectLst/>
                <a:uLnTx/>
                <a:uFillTx/>
                <a:latin typeface="+mn-lt"/>
                <a:ea typeface="+mn-ea"/>
                <a:cs typeface="+mn-cs"/>
              </a:rPr>
              <a:t>, Linux Mint, Arch Linux,</a:t>
            </a:r>
            <a:r>
              <a:rPr kumimoji="0" lang="en-IN"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For the beginners, </a:t>
            </a:r>
            <a:r>
              <a:rPr kumimoji="0" lang="en-IN" sz="2400" b="0" i="0" u="none" strike="noStrike" kern="0" cap="none" spc="0" normalizeH="0" baseline="0" noProof="0" dirty="0" err="1" smtClean="0">
                <a:ln>
                  <a:noFill/>
                </a:ln>
                <a:solidFill>
                  <a:schemeClr val="tx1"/>
                </a:solidFill>
                <a:effectLst/>
                <a:uLnTx/>
                <a:uFillTx/>
                <a:latin typeface="+mn-lt"/>
                <a:ea typeface="+mn-ea"/>
                <a:cs typeface="+mn-cs"/>
              </a:rPr>
              <a:t>Ubuntu</a:t>
            </a:r>
            <a:r>
              <a:rPr kumimoji="0" lang="en-IN" sz="2400" b="0" i="0" u="none" strike="noStrike" kern="0" cap="none" spc="0" normalizeH="0" baseline="0" noProof="0" dirty="0" smtClean="0">
                <a:ln>
                  <a:noFill/>
                </a:ln>
                <a:solidFill>
                  <a:schemeClr val="tx1"/>
                </a:solidFill>
                <a:effectLst/>
                <a:uLnTx/>
                <a:uFillTx/>
                <a:latin typeface="+mn-lt"/>
                <a:ea typeface="+mn-ea"/>
                <a:cs typeface="+mn-cs"/>
              </a:rPr>
              <a:t> and Linux Mint would be useful.</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err="1" smtClean="0">
                <a:ln>
                  <a:noFill/>
                </a:ln>
                <a:solidFill>
                  <a:schemeClr val="tx1"/>
                </a:solidFill>
                <a:effectLst/>
                <a:uLnTx/>
                <a:uFillTx/>
                <a:latin typeface="+mn-lt"/>
                <a:ea typeface="+mn-ea"/>
                <a:cs typeface="+mn-cs"/>
              </a:rPr>
              <a:t>Debian</a:t>
            </a:r>
            <a:r>
              <a:rPr kumimoji="0" lang="en-IN" sz="2400" b="0" i="0" u="none" strike="noStrike" kern="0" cap="none" spc="0" normalizeH="0" baseline="0" noProof="0" dirty="0" smtClean="0">
                <a:ln>
                  <a:noFill/>
                </a:ln>
                <a:solidFill>
                  <a:schemeClr val="tx1"/>
                </a:solidFill>
                <a:effectLst/>
                <a:uLnTx/>
                <a:uFillTx/>
                <a:latin typeface="+mn-lt"/>
                <a:ea typeface="+mn-ea"/>
                <a:cs typeface="+mn-cs"/>
              </a:rPr>
              <a:t> and Fedora would be good choices for proficient programmers.</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1" i="0" u="none" strike="noStrike" kern="0" cap="none" spc="0" normalizeH="0" baseline="0" noProof="0" dirty="0" smtClean="0">
                <a:ln>
                  <a:noFill/>
                </a:ln>
                <a:solidFill>
                  <a:schemeClr val="tx1"/>
                </a:solidFill>
                <a:effectLst/>
                <a:uLnTx/>
                <a:uFillTx/>
                <a:latin typeface="+mn-lt"/>
                <a:ea typeface="+mn-ea"/>
                <a:cs typeface="+mn-cs"/>
              </a:rPr>
              <a:t>10. Live CD/USB</a:t>
            </a:r>
            <a:endParaRPr kumimoji="0" lang="en-I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Almost all Linux distributions have </a:t>
            </a:r>
            <a:r>
              <a:rPr kumimoji="0" lang="en-IN" sz="2400" b="1" i="0" u="none" strike="noStrike" kern="0" cap="none" spc="0" normalizeH="0" baseline="0" noProof="0" dirty="0" smtClean="0">
                <a:ln>
                  <a:noFill/>
                </a:ln>
                <a:solidFill>
                  <a:schemeClr val="tx1"/>
                </a:solidFill>
                <a:effectLst/>
                <a:uLnTx/>
                <a:uFillTx/>
                <a:latin typeface="+mn-lt"/>
                <a:ea typeface="+mn-ea"/>
                <a:cs typeface="+mn-cs"/>
              </a:rPr>
              <a:t>a Live CD/USB</a:t>
            </a:r>
            <a:r>
              <a:rPr kumimoji="0" lang="en-IN" sz="2400" b="0" i="0" u="none" strike="noStrike" kern="0" cap="none" spc="0" normalizeH="0" baseline="0" noProof="0" dirty="0" smtClean="0">
                <a:ln>
                  <a:noFill/>
                </a:ln>
                <a:solidFill>
                  <a:schemeClr val="tx1"/>
                </a:solidFill>
                <a:effectLst/>
                <a:uLnTx/>
                <a:uFillTx/>
                <a:latin typeface="+mn-lt"/>
                <a:ea typeface="+mn-ea"/>
                <a:cs typeface="+mn-cs"/>
              </a:rPr>
              <a:t> option. </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It allows us to try or run the Linux operating system without installing it.</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1" i="0" u="none" strike="noStrike" kern="0" cap="none" spc="0" normalizeH="0" baseline="0" noProof="0" dirty="0" smtClean="0">
                <a:ln>
                  <a:noFill/>
                </a:ln>
                <a:solidFill>
                  <a:schemeClr val="tx1"/>
                </a:solidFill>
                <a:effectLst/>
                <a:uLnTx/>
                <a:uFillTx/>
                <a:latin typeface="+mn-lt"/>
                <a:ea typeface="+mn-ea"/>
                <a:cs typeface="+mn-cs"/>
              </a:rPr>
              <a:t>11. Graphical User Interface</a:t>
            </a:r>
            <a:endParaRPr kumimoji="0" lang="en-I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Tx/>
              <a:buNone/>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Linux is a command-line based OS but it provides an interactive user interface like Windows.</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382905" marR="0" lvl="0" indent="-382905" algn="l" defTabSz="914400" rtl="0" eaLnBrk="0" fontAlgn="base" latinLnBrk="0" hangingPunct="0">
              <a:lnSpc>
                <a:spcPct val="100000"/>
              </a:lnSpc>
              <a:spcBef>
                <a:spcPct val="20000"/>
              </a:spcBef>
              <a:spcAft>
                <a:spcPct val="0"/>
              </a:spcAft>
              <a:buClrTx/>
              <a:buSzTx/>
              <a:buFontTx/>
              <a:buChar char="•"/>
              <a:defRPr/>
            </a:pPr>
            <a:endParaRPr kumimoji="0" lang="en-GB" alt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52227" name="Content Placeholder 2"/>
          <p:cNvSpPr>
            <a:spLocks noGrp="1"/>
          </p:cNvSpPr>
          <p:nvPr>
            <p:ph idx="1"/>
          </p:nvPr>
        </p:nvSpPr>
        <p:spPr/>
        <p:txBody>
          <a:bodyPr vert="horz" wrap="square" lIns="102221" tIns="51110" rIns="102221" bIns="51110" anchor="t" anchorCtr="0"/>
          <a:p>
            <a:pPr>
              <a:buNone/>
            </a:pPr>
            <a:r>
              <a:rPr lang="en-IN" altLang="x-none" sz="2200" b="1" dirty="0"/>
              <a:t>12. Suitable for programmers</a:t>
            </a:r>
            <a:endParaRPr lang="en-IN" altLang="x-none" sz="2200" b="1" dirty="0"/>
          </a:p>
          <a:p>
            <a:pPr>
              <a:buNone/>
            </a:pPr>
            <a:r>
              <a:rPr lang="en-IN" altLang="x-none" sz="2200" dirty="0"/>
              <a:t>It supports almost all of the most used programming languages such as </a:t>
            </a:r>
            <a:r>
              <a:rPr lang="en-IN" altLang="x-none" sz="2200" dirty="0">
                <a:hlinkClick r:id="rId1"/>
              </a:rPr>
              <a:t>C</a:t>
            </a:r>
            <a:r>
              <a:rPr lang="en-IN" altLang="x-none" sz="2200" dirty="0"/>
              <a:t>/C++, Java, Python, Ruby, and more.</a:t>
            </a:r>
            <a:endParaRPr lang="en-IN" altLang="x-none" sz="2200" dirty="0"/>
          </a:p>
          <a:p>
            <a:pPr>
              <a:buNone/>
            </a:pPr>
            <a:r>
              <a:rPr lang="en-IN" altLang="x-none" sz="2200" dirty="0"/>
              <a:t>Further, it offers a vast range of useful applications for development.</a:t>
            </a:r>
            <a:endParaRPr lang="en-IN" altLang="x-none" sz="2200" dirty="0"/>
          </a:p>
          <a:p>
            <a:pPr>
              <a:buNone/>
            </a:pPr>
            <a:r>
              <a:rPr lang="en-IN" altLang="x-none" sz="2200" dirty="0"/>
              <a:t>The programmers prefer the Linux terminal over the Windows command line.</a:t>
            </a:r>
            <a:endParaRPr lang="en-IN" altLang="x-none" sz="2200" dirty="0"/>
          </a:p>
          <a:p>
            <a:pPr>
              <a:buNone/>
            </a:pPr>
            <a:r>
              <a:rPr lang="en-IN" altLang="x-none" sz="2200" dirty="0"/>
              <a:t>The package manager on Linux system helps programmers to understand how things are done.</a:t>
            </a:r>
            <a:endParaRPr lang="en-IN" altLang="x-none" sz="2200" dirty="0"/>
          </a:p>
          <a:p>
            <a:pPr>
              <a:buNone/>
            </a:pPr>
            <a:r>
              <a:rPr lang="en-IN" altLang="x-none" sz="2200" dirty="0"/>
              <a:t>Bash scripting is also a functional feature for the programmers.</a:t>
            </a:r>
            <a:endParaRPr lang="en-IN" altLang="x-none" sz="2200" dirty="0"/>
          </a:p>
          <a:p>
            <a:pPr>
              <a:buNone/>
            </a:pPr>
            <a:r>
              <a:rPr lang="en-IN" altLang="x-none" sz="2200" dirty="0"/>
              <a:t> It also provides support for SSH, which helps in managing the servers quickly.</a:t>
            </a:r>
            <a:endParaRPr lang="en-IN" altLang="x-none" sz="2200" dirty="0"/>
          </a:p>
          <a:p>
            <a:pPr>
              <a:buNone/>
            </a:pPr>
            <a:r>
              <a:rPr lang="en-IN" altLang="x-none" sz="2200" b="1" dirty="0"/>
              <a:t>13. Community Support</a:t>
            </a:r>
            <a:endParaRPr lang="en-IN" altLang="x-none" sz="2200" b="1" dirty="0"/>
          </a:p>
          <a:p>
            <a:pPr>
              <a:buNone/>
            </a:pPr>
            <a:r>
              <a:rPr lang="en-IN" altLang="x-none" sz="2200" dirty="0"/>
              <a:t>Linux provides large community support.</a:t>
            </a:r>
            <a:endParaRPr lang="en-IN" altLang="x-none" sz="2200" dirty="0"/>
          </a:p>
          <a:p>
            <a:pPr>
              <a:buNone/>
            </a:pPr>
            <a:r>
              <a:rPr lang="en-IN" altLang="x-none" sz="2200" dirty="0"/>
              <a:t>We can find support from various sources.</a:t>
            </a:r>
            <a:endParaRPr lang="en-IN" altLang="x-none" sz="2200" dirty="0"/>
          </a:p>
          <a:p>
            <a:pPr>
              <a:buNone/>
            </a:pPr>
            <a:r>
              <a:rPr lang="en-IN" altLang="x-none" sz="2200" dirty="0"/>
              <a:t>There are many forums available on the web to assist users. </a:t>
            </a:r>
            <a:endParaRPr lang="en-IN" altLang="x-none" sz="2200" dirty="0"/>
          </a:p>
          <a:p>
            <a:pPr>
              <a:buNone/>
            </a:pPr>
            <a:r>
              <a:rPr lang="en-IN" altLang="x-none" sz="2200" dirty="0"/>
              <a:t>Further, developers from the various open source communities are ready to help us.</a:t>
            </a:r>
            <a:endParaRPr lang="en-IN" altLang="x-none" sz="2200" dirty="0"/>
          </a:p>
          <a:p>
            <a:endParaRPr lang="en-GB"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charRg st="0" end="29"/>
                                            </p:txEl>
                                          </p:spTgt>
                                        </p:tgtEl>
                                        <p:attrNameLst>
                                          <p:attrName>style.visibility</p:attrName>
                                        </p:attrNameLst>
                                      </p:cBhvr>
                                      <p:to>
                                        <p:strVal val="visible"/>
                                      </p:to>
                                    </p:set>
                                    <p:anim calcmode="lin" valueType="num">
                                      <p:cBhvr additive="base">
                                        <p:cTn id="7" dur="500" fill="hold"/>
                                        <p:tgtEl>
                                          <p:spTgt spid="52227">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charRg st="29" end="136"/>
                                            </p:txEl>
                                          </p:spTgt>
                                        </p:tgtEl>
                                        <p:attrNameLst>
                                          <p:attrName>style.visibility</p:attrName>
                                        </p:attrNameLst>
                                      </p:cBhvr>
                                      <p:to>
                                        <p:strVal val="visible"/>
                                      </p:to>
                                    </p:set>
                                    <p:anim calcmode="lin" valueType="num">
                                      <p:cBhvr additive="base">
                                        <p:cTn id="13" dur="500" fill="hold"/>
                                        <p:tgtEl>
                                          <p:spTgt spid="52227">
                                            <p:txEl>
                                              <p:charRg st="29" end="1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charRg st="29" end="13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charRg st="136" end="208"/>
                                            </p:txEl>
                                          </p:spTgt>
                                        </p:tgtEl>
                                        <p:attrNameLst>
                                          <p:attrName>style.visibility</p:attrName>
                                        </p:attrNameLst>
                                      </p:cBhvr>
                                      <p:to>
                                        <p:strVal val="visible"/>
                                      </p:to>
                                    </p:set>
                                    <p:anim calcmode="lin" valueType="num">
                                      <p:cBhvr additive="base">
                                        <p:cTn id="19" dur="500" fill="hold"/>
                                        <p:tgtEl>
                                          <p:spTgt spid="52227">
                                            <p:txEl>
                                              <p:charRg st="136" end="20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136" end="20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charRg st="208" end="281"/>
                                            </p:txEl>
                                          </p:spTgt>
                                        </p:tgtEl>
                                        <p:attrNameLst>
                                          <p:attrName>style.visibility</p:attrName>
                                        </p:attrNameLst>
                                      </p:cBhvr>
                                      <p:to>
                                        <p:strVal val="visible"/>
                                      </p:to>
                                    </p:set>
                                    <p:anim calcmode="lin" valueType="num">
                                      <p:cBhvr additive="base">
                                        <p:cTn id="25" dur="500" fill="hold"/>
                                        <p:tgtEl>
                                          <p:spTgt spid="52227">
                                            <p:txEl>
                                              <p:charRg st="208" end="28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208" end="28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charRg st="281" end="370"/>
                                            </p:txEl>
                                          </p:spTgt>
                                        </p:tgtEl>
                                        <p:attrNameLst>
                                          <p:attrName>style.visibility</p:attrName>
                                        </p:attrNameLst>
                                      </p:cBhvr>
                                      <p:to>
                                        <p:strVal val="visible"/>
                                      </p:to>
                                    </p:set>
                                    <p:anim calcmode="lin" valueType="num">
                                      <p:cBhvr additive="base">
                                        <p:cTn id="31" dur="500" fill="hold"/>
                                        <p:tgtEl>
                                          <p:spTgt spid="52227">
                                            <p:txEl>
                                              <p:charRg st="281" end="37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charRg st="281" end="37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charRg st="370" end="435"/>
                                            </p:txEl>
                                          </p:spTgt>
                                        </p:tgtEl>
                                        <p:attrNameLst>
                                          <p:attrName>style.visibility</p:attrName>
                                        </p:attrNameLst>
                                      </p:cBhvr>
                                      <p:to>
                                        <p:strVal val="visible"/>
                                      </p:to>
                                    </p:set>
                                    <p:anim calcmode="lin" valueType="num">
                                      <p:cBhvr additive="base">
                                        <p:cTn id="37" dur="500" fill="hold"/>
                                        <p:tgtEl>
                                          <p:spTgt spid="52227">
                                            <p:txEl>
                                              <p:charRg st="370" end="43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charRg st="370" end="43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charRg st="435" end="515"/>
                                            </p:txEl>
                                          </p:spTgt>
                                        </p:tgtEl>
                                        <p:attrNameLst>
                                          <p:attrName>style.visibility</p:attrName>
                                        </p:attrNameLst>
                                      </p:cBhvr>
                                      <p:to>
                                        <p:strVal val="visible"/>
                                      </p:to>
                                    </p:set>
                                    <p:anim calcmode="lin" valueType="num">
                                      <p:cBhvr additive="base">
                                        <p:cTn id="43" dur="500" fill="hold"/>
                                        <p:tgtEl>
                                          <p:spTgt spid="52227">
                                            <p:txEl>
                                              <p:charRg st="435" end="5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charRg st="435" end="51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charRg st="515" end="537"/>
                                            </p:txEl>
                                          </p:spTgt>
                                        </p:tgtEl>
                                        <p:attrNameLst>
                                          <p:attrName>style.visibility</p:attrName>
                                        </p:attrNameLst>
                                      </p:cBhvr>
                                      <p:to>
                                        <p:strVal val="visible"/>
                                      </p:to>
                                    </p:set>
                                    <p:anim calcmode="lin" valueType="num">
                                      <p:cBhvr additive="base">
                                        <p:cTn id="49" dur="500" fill="hold"/>
                                        <p:tgtEl>
                                          <p:spTgt spid="52227">
                                            <p:txEl>
                                              <p:charRg st="515" end="53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charRg st="515" end="53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charRg st="537" end="577"/>
                                            </p:txEl>
                                          </p:spTgt>
                                        </p:tgtEl>
                                        <p:attrNameLst>
                                          <p:attrName>style.visibility</p:attrName>
                                        </p:attrNameLst>
                                      </p:cBhvr>
                                      <p:to>
                                        <p:strVal val="visible"/>
                                      </p:to>
                                    </p:set>
                                    <p:anim calcmode="lin" valueType="num">
                                      <p:cBhvr additive="base">
                                        <p:cTn id="55" dur="500" fill="hold"/>
                                        <p:tgtEl>
                                          <p:spTgt spid="52227">
                                            <p:txEl>
                                              <p:charRg st="537" end="57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charRg st="537" end="57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charRg st="577" end="619"/>
                                            </p:txEl>
                                          </p:spTgt>
                                        </p:tgtEl>
                                        <p:attrNameLst>
                                          <p:attrName>style.visibility</p:attrName>
                                        </p:attrNameLst>
                                      </p:cBhvr>
                                      <p:to>
                                        <p:strVal val="visible"/>
                                      </p:to>
                                    </p:set>
                                    <p:anim calcmode="lin" valueType="num">
                                      <p:cBhvr additive="base">
                                        <p:cTn id="61" dur="500" fill="hold"/>
                                        <p:tgtEl>
                                          <p:spTgt spid="52227">
                                            <p:txEl>
                                              <p:charRg st="577" end="61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charRg st="577" end="61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7">
                                            <p:txEl>
                                              <p:charRg st="619" end="680"/>
                                            </p:txEl>
                                          </p:spTgt>
                                        </p:tgtEl>
                                        <p:attrNameLst>
                                          <p:attrName>style.visibility</p:attrName>
                                        </p:attrNameLst>
                                      </p:cBhvr>
                                      <p:to>
                                        <p:strVal val="visible"/>
                                      </p:to>
                                    </p:set>
                                    <p:anim calcmode="lin" valueType="num">
                                      <p:cBhvr additive="base">
                                        <p:cTn id="67" dur="500" fill="hold"/>
                                        <p:tgtEl>
                                          <p:spTgt spid="52227">
                                            <p:txEl>
                                              <p:charRg st="619" end="68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7">
                                            <p:txEl>
                                              <p:charRg st="619" end="68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7">
                                            <p:txEl>
                                              <p:charRg st="680" end="763"/>
                                            </p:txEl>
                                          </p:spTgt>
                                        </p:tgtEl>
                                        <p:attrNameLst>
                                          <p:attrName>style.visibility</p:attrName>
                                        </p:attrNameLst>
                                      </p:cBhvr>
                                      <p:to>
                                        <p:strVal val="visible"/>
                                      </p:to>
                                    </p:set>
                                    <p:anim calcmode="lin" valueType="num">
                                      <p:cBhvr additive="base">
                                        <p:cTn id="73" dur="500" fill="hold"/>
                                        <p:tgtEl>
                                          <p:spTgt spid="52227">
                                            <p:txEl>
                                              <p:charRg st="680" end="76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7">
                                            <p:txEl>
                                              <p:charRg st="680" end="7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52227" name="Content Placeholder 2"/>
          <p:cNvSpPr>
            <a:spLocks noGrp="1"/>
          </p:cNvSpPr>
          <p:nvPr>
            <p:ph idx="1"/>
          </p:nvPr>
        </p:nvSpPr>
        <p:spPr/>
        <p:txBody>
          <a:bodyPr vert="horz" wrap="square" lIns="102221" tIns="51110" rIns="102221" bIns="51110" anchor="t" anchorCtr="0"/>
          <a:p>
            <a:pPr>
              <a:buNone/>
            </a:pPr>
            <a:r>
              <a:rPr lang="en-IN" altLang="x-none" sz="2200" b="1" dirty="0"/>
              <a:t>14. Privacy</a:t>
            </a:r>
            <a:endParaRPr lang="en-IN" altLang="x-none" sz="2200" b="1" dirty="0"/>
          </a:p>
          <a:p>
            <a:pPr>
              <a:buNone/>
            </a:pPr>
            <a:r>
              <a:rPr lang="en-IN" altLang="x-none" sz="2200" dirty="0"/>
              <a:t>Linux always takes care of user privacy as it never takes much private data from the user. Comparatively, other operating systems ask for the user's private data.</a:t>
            </a:r>
            <a:endParaRPr lang="en-IN" altLang="x-none" sz="2200" dirty="0"/>
          </a:p>
          <a:p>
            <a:pPr>
              <a:buNone/>
            </a:pPr>
            <a:r>
              <a:rPr lang="en-IN" altLang="x-none" sz="2200" b="1" dirty="0"/>
              <a:t>15. Networking</a:t>
            </a:r>
            <a:endParaRPr lang="en-IN" altLang="x-none" sz="2200" b="1" dirty="0"/>
          </a:p>
          <a:p>
            <a:pPr>
              <a:buNone/>
            </a:pPr>
            <a:r>
              <a:rPr lang="en-IN" altLang="x-none" sz="2200" dirty="0"/>
              <a:t>Linux facilitates with powerful support for networking. The client-server systems can be easily set to a Linux system. It provides various command-line tools such as ssh, ip, mail, telnet, and more for connectivity with the other systems and servers. Tasks such as network backup are much faster than others.</a:t>
            </a:r>
            <a:endParaRPr lang="en-IN" altLang="x-none" sz="2200" dirty="0"/>
          </a:p>
          <a:p>
            <a:pPr>
              <a:buNone/>
            </a:pPr>
            <a:r>
              <a:rPr lang="en-IN" altLang="x-none" sz="2200" b="1" dirty="0"/>
              <a:t>16. Compatibility</a:t>
            </a:r>
            <a:endParaRPr lang="en-IN" altLang="x-none" sz="2200" b="1" dirty="0"/>
          </a:p>
          <a:p>
            <a:pPr>
              <a:buNone/>
            </a:pPr>
            <a:r>
              <a:rPr lang="en-IN" altLang="x-none" sz="2200" dirty="0"/>
              <a:t>Linux is compatible with a large number of file formats as it supports almost all file formats.</a:t>
            </a:r>
            <a:endParaRPr lang="en-IN" altLang="x-none" sz="2200" dirty="0"/>
          </a:p>
          <a:p>
            <a:pPr>
              <a:buNone/>
            </a:pPr>
            <a:r>
              <a:rPr lang="en-IN" altLang="x-none" sz="2200" b="1" dirty="0"/>
              <a:t>17. Installation</a:t>
            </a:r>
            <a:endParaRPr lang="en-IN" altLang="x-none" sz="2200" b="1" dirty="0"/>
          </a:p>
          <a:p>
            <a:pPr>
              <a:buNone/>
            </a:pPr>
            <a:r>
              <a:rPr lang="en-IN" altLang="x-none" sz="2200" dirty="0"/>
              <a:t>Linux installation process takes less time than other operating systems such as Windows. Further, its installation process is much easy as it requires less user input. It does not require much more system configuration even it can be easily installed on old machines having less configuration.</a:t>
            </a:r>
            <a:endParaRPr lang="en-IN" altLang="x-none" sz="2200" dirty="0"/>
          </a:p>
          <a:p>
            <a:pPr>
              <a:buNone/>
            </a:pPr>
            <a:endParaRPr lang="en-IN" altLang="x-none" sz="2000" dirty="0"/>
          </a:p>
          <a:p>
            <a:endParaRPr lang="en-GB"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charRg st="0" end="12"/>
                                            </p:txEl>
                                          </p:spTgt>
                                        </p:tgtEl>
                                        <p:attrNameLst>
                                          <p:attrName>style.visibility</p:attrName>
                                        </p:attrNameLst>
                                      </p:cBhvr>
                                      <p:to>
                                        <p:strVal val="visible"/>
                                      </p:to>
                                    </p:set>
                                    <p:anim calcmode="lin" valueType="num">
                                      <p:cBhvr additive="base">
                                        <p:cTn id="7" dur="500" fill="hold"/>
                                        <p:tgtEl>
                                          <p:spTgt spid="52227">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charRg st="12" end="175"/>
                                            </p:txEl>
                                          </p:spTgt>
                                        </p:tgtEl>
                                        <p:attrNameLst>
                                          <p:attrName>style.visibility</p:attrName>
                                        </p:attrNameLst>
                                      </p:cBhvr>
                                      <p:to>
                                        <p:strVal val="visible"/>
                                      </p:to>
                                    </p:set>
                                    <p:anim calcmode="lin" valueType="num">
                                      <p:cBhvr additive="base">
                                        <p:cTn id="13" dur="500" fill="hold"/>
                                        <p:tgtEl>
                                          <p:spTgt spid="52227">
                                            <p:txEl>
                                              <p:charRg st="12" end="1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charRg st="12" end="17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charRg st="175" end="190"/>
                                            </p:txEl>
                                          </p:spTgt>
                                        </p:tgtEl>
                                        <p:attrNameLst>
                                          <p:attrName>style.visibility</p:attrName>
                                        </p:attrNameLst>
                                      </p:cBhvr>
                                      <p:to>
                                        <p:strVal val="visible"/>
                                      </p:to>
                                    </p:set>
                                    <p:anim calcmode="lin" valueType="num">
                                      <p:cBhvr additive="base">
                                        <p:cTn id="19" dur="500" fill="hold"/>
                                        <p:tgtEl>
                                          <p:spTgt spid="52227">
                                            <p:txEl>
                                              <p:charRg st="175" end="19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175" end="19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charRg st="190" end="499"/>
                                            </p:txEl>
                                          </p:spTgt>
                                        </p:tgtEl>
                                        <p:attrNameLst>
                                          <p:attrName>style.visibility</p:attrName>
                                        </p:attrNameLst>
                                      </p:cBhvr>
                                      <p:to>
                                        <p:strVal val="visible"/>
                                      </p:to>
                                    </p:set>
                                    <p:anim calcmode="lin" valueType="num">
                                      <p:cBhvr additive="base">
                                        <p:cTn id="25" dur="500" fill="hold"/>
                                        <p:tgtEl>
                                          <p:spTgt spid="52227">
                                            <p:txEl>
                                              <p:charRg st="190" end="49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charRg st="190" end="49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charRg st="499" end="517"/>
                                            </p:txEl>
                                          </p:spTgt>
                                        </p:tgtEl>
                                        <p:attrNameLst>
                                          <p:attrName>style.visibility</p:attrName>
                                        </p:attrNameLst>
                                      </p:cBhvr>
                                      <p:to>
                                        <p:strVal val="visible"/>
                                      </p:to>
                                    </p:set>
                                    <p:anim calcmode="lin" valueType="num">
                                      <p:cBhvr additive="base">
                                        <p:cTn id="31" dur="500" fill="hold"/>
                                        <p:tgtEl>
                                          <p:spTgt spid="52227">
                                            <p:txEl>
                                              <p:charRg st="499" end="51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charRg st="499" end="51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charRg st="517" end="613"/>
                                            </p:txEl>
                                          </p:spTgt>
                                        </p:tgtEl>
                                        <p:attrNameLst>
                                          <p:attrName>style.visibility</p:attrName>
                                        </p:attrNameLst>
                                      </p:cBhvr>
                                      <p:to>
                                        <p:strVal val="visible"/>
                                      </p:to>
                                    </p:set>
                                    <p:anim calcmode="lin" valueType="num">
                                      <p:cBhvr additive="base">
                                        <p:cTn id="37" dur="500" fill="hold"/>
                                        <p:tgtEl>
                                          <p:spTgt spid="52227">
                                            <p:txEl>
                                              <p:charRg st="517" end="6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charRg st="517" end="6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charRg st="613" end="630"/>
                                            </p:txEl>
                                          </p:spTgt>
                                        </p:tgtEl>
                                        <p:attrNameLst>
                                          <p:attrName>style.visibility</p:attrName>
                                        </p:attrNameLst>
                                      </p:cBhvr>
                                      <p:to>
                                        <p:strVal val="visible"/>
                                      </p:to>
                                    </p:set>
                                    <p:anim calcmode="lin" valueType="num">
                                      <p:cBhvr additive="base">
                                        <p:cTn id="43" dur="500" fill="hold"/>
                                        <p:tgtEl>
                                          <p:spTgt spid="52227">
                                            <p:txEl>
                                              <p:charRg st="613" end="63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charRg st="613" end="63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charRg st="630" end="924"/>
                                            </p:txEl>
                                          </p:spTgt>
                                        </p:tgtEl>
                                        <p:attrNameLst>
                                          <p:attrName>style.visibility</p:attrName>
                                        </p:attrNameLst>
                                      </p:cBhvr>
                                      <p:to>
                                        <p:strVal val="visible"/>
                                      </p:to>
                                    </p:set>
                                    <p:anim calcmode="lin" valueType="num">
                                      <p:cBhvr additive="base">
                                        <p:cTn id="49" dur="500" fill="hold"/>
                                        <p:tgtEl>
                                          <p:spTgt spid="52227">
                                            <p:txEl>
                                              <p:charRg st="630" end="92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charRg st="630" end="9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p:txBody>
          <a:bodyPr vert="horz" wrap="square" lIns="102221" tIns="51110" rIns="102221" bIns="51110" anchor="b" anchorCtr="0"/>
          <a:p>
            <a:pPr algn="l"/>
            <a:r>
              <a:rPr lang="en-GB" altLang="en-US" dirty="0"/>
              <a:t>         Advantage of Linux Operating System</a:t>
            </a:r>
            <a:endParaRPr lang="en-GB" altLang="en-US" dirty="0"/>
          </a:p>
        </p:txBody>
      </p:sp>
      <p:sp>
        <p:nvSpPr>
          <p:cNvPr id="60419" name="Content Placeholder 2"/>
          <p:cNvSpPr>
            <a:spLocks noGrp="1"/>
          </p:cNvSpPr>
          <p:nvPr>
            <p:ph idx="1"/>
          </p:nvPr>
        </p:nvSpPr>
        <p:spPr/>
        <p:txBody>
          <a:bodyPr vert="horz" wrap="square" lIns="102221" tIns="51110" rIns="102221" bIns="51110" anchor="t" anchorCtr="0"/>
          <a:p>
            <a:pPr>
              <a:buNone/>
            </a:pPr>
            <a:r>
              <a:rPr lang="en-IN" altLang="x-none" sz="2200" b="1" dirty="0"/>
              <a:t>18. Multiple Desktop Support</a:t>
            </a:r>
            <a:endParaRPr lang="en-IN" altLang="x-none" sz="2200" b="1" dirty="0"/>
          </a:p>
          <a:p>
            <a:pPr>
              <a:buNone/>
            </a:pPr>
            <a:r>
              <a:rPr lang="en-IN" altLang="x-none" sz="2200" dirty="0"/>
              <a:t>Linux system provides multiple desktop environment support for its enhanced use. The desktop environment option can be selected during installation. We can select any desktop environment such as </a:t>
            </a:r>
            <a:r>
              <a:rPr lang="en-IN" altLang="x-none" sz="2200" b="1" dirty="0"/>
              <a:t>GNOME (GNU Network Object Model Environment)</a:t>
            </a:r>
            <a:r>
              <a:rPr lang="en-IN" altLang="x-none" sz="2200" dirty="0"/>
              <a:t> or </a:t>
            </a:r>
            <a:r>
              <a:rPr lang="en-IN" altLang="x-none" sz="2200" b="1" dirty="0"/>
              <a:t>KDE (K Desktop Environment)</a:t>
            </a:r>
            <a:r>
              <a:rPr lang="en-IN" altLang="x-none" sz="2200" dirty="0"/>
              <a:t> as both have their specific environment.</a:t>
            </a:r>
            <a:endParaRPr lang="en-IN" altLang="x-none" sz="2200" dirty="0"/>
          </a:p>
          <a:p>
            <a:pPr>
              <a:buNone/>
            </a:pPr>
            <a:r>
              <a:rPr lang="en-IN" altLang="x-none" sz="2200" b="1" dirty="0"/>
              <a:t>19. Multitasking</a:t>
            </a:r>
            <a:endParaRPr lang="en-IN" altLang="x-none" sz="2200" b="1" dirty="0"/>
          </a:p>
          <a:p>
            <a:pPr>
              <a:buNone/>
            </a:pPr>
            <a:r>
              <a:rPr lang="en-IN" altLang="x-none" sz="2200" dirty="0"/>
              <a:t>It is a multitasking operating system as it can run multiple tasks simultaneously without affecting the system speed.</a:t>
            </a:r>
            <a:endParaRPr lang="en-IN" altLang="x-none" sz="2200" dirty="0"/>
          </a:p>
          <a:p>
            <a:pPr>
              <a:buNone/>
            </a:pPr>
            <a:r>
              <a:rPr lang="en-IN" altLang="x-none" sz="2200" b="1" dirty="0"/>
              <a:t>20. Heavily Documented for beginners</a:t>
            </a:r>
            <a:endParaRPr lang="en-IN" altLang="x-none" sz="2200" b="1" dirty="0"/>
          </a:p>
          <a:p>
            <a:pPr>
              <a:buNone/>
            </a:pPr>
            <a:r>
              <a:rPr lang="en-IN" altLang="x-none" sz="2200" dirty="0"/>
              <a:t>There are many command-line options that provide documentation on commands, libraries, standards such as manual pages and info pages. Also, there are plenty of documents available on the internet in different formats, such as Linux tutorials, Linux documentation project, Serverfault, and more. To help the beginners, several communities are available such as </a:t>
            </a:r>
            <a:r>
              <a:rPr lang="en-IN" altLang="x-none" sz="2200" b="1" dirty="0"/>
              <a:t>Ask Ubuntu</a:t>
            </a:r>
            <a:r>
              <a:rPr lang="en-IN" altLang="x-none" sz="2200" dirty="0"/>
              <a:t>, Reddit, and </a:t>
            </a:r>
            <a:r>
              <a:rPr lang="en-IN" altLang="x-none" sz="2200" b="1" dirty="0"/>
              <a:t>StackOverflow.</a:t>
            </a:r>
            <a:endParaRPr lang="en-GB" altLang="en-US" sz="2200" dirty="0"/>
          </a:p>
          <a:p>
            <a:endParaRPr lang="en-GB"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AutoShape 2"/>
          <p:cNvSpPr/>
          <p:nvPr/>
        </p:nvSpPr>
        <p:spPr>
          <a:xfrm>
            <a:off x="5845175" y="2965450"/>
            <a:ext cx="3465513" cy="720725"/>
          </a:xfrm>
          <a:prstGeom prst="roundRect">
            <a:avLst>
              <a:gd name="adj" fmla="val 16667"/>
            </a:avLst>
          </a:prstGeom>
          <a:noFill/>
          <a:ln w="9525" cap="flat" cmpd="sng">
            <a:solidFill>
              <a:schemeClr val="tx1"/>
            </a:solidFill>
            <a:prstDash val="solid"/>
            <a:headEnd type="none" w="med" len="med"/>
            <a:tailEnd type="none" w="med" len="med"/>
          </a:ln>
        </p:spPr>
        <p:txBody>
          <a:bodyPr wrap="none" lIns="102221" tIns="51110" rIns="102221" bIns="51110" anchor="ctr" anchorCtr="0"/>
          <a:p>
            <a:pPr algn="r" rtl="1" eaLnBrk="1" hangingPunct="1">
              <a:buNone/>
            </a:pPr>
            <a:endParaRPr lang="he-IL" altLang="en-US" dirty="0">
              <a:latin typeface="Times New Roman" pitchFamily="18" charset="0"/>
            </a:endParaRPr>
          </a:p>
        </p:txBody>
      </p:sp>
      <p:sp>
        <p:nvSpPr>
          <p:cNvPr id="61443" name="AutoShape 3"/>
          <p:cNvSpPr/>
          <p:nvPr/>
        </p:nvSpPr>
        <p:spPr>
          <a:xfrm>
            <a:off x="9428163" y="2917825"/>
            <a:ext cx="2868612" cy="720725"/>
          </a:xfrm>
          <a:prstGeom prst="roundRect">
            <a:avLst>
              <a:gd name="adj" fmla="val 16667"/>
            </a:avLst>
          </a:prstGeom>
          <a:noFill/>
          <a:ln w="9525" cap="flat" cmpd="sng">
            <a:solidFill>
              <a:schemeClr val="tx1"/>
            </a:solidFill>
            <a:prstDash val="solid"/>
            <a:headEnd type="none" w="med" len="med"/>
            <a:tailEnd type="none" w="med" len="med"/>
          </a:ln>
        </p:spPr>
        <p:txBody>
          <a:bodyPr wrap="none" lIns="102221" tIns="51110" rIns="102221" bIns="51110" anchor="ctr" anchorCtr="0"/>
          <a:p>
            <a:pPr algn="r" rtl="1" eaLnBrk="1" hangingPunct="1">
              <a:buNone/>
            </a:pPr>
            <a:endParaRPr lang="he-IL" altLang="en-US" dirty="0">
              <a:latin typeface="Times New Roman" pitchFamily="18" charset="0"/>
            </a:endParaRPr>
          </a:p>
        </p:txBody>
      </p:sp>
      <p:sp>
        <p:nvSpPr>
          <p:cNvPr id="61444" name="AutoShape 4"/>
          <p:cNvSpPr/>
          <p:nvPr/>
        </p:nvSpPr>
        <p:spPr>
          <a:xfrm>
            <a:off x="5832475" y="4456113"/>
            <a:ext cx="6354763" cy="879475"/>
          </a:xfrm>
          <a:prstGeom prst="roundRect">
            <a:avLst>
              <a:gd name="adj" fmla="val 16667"/>
            </a:avLst>
          </a:prstGeom>
          <a:noFill/>
          <a:ln w="9525" cap="flat" cmpd="sng">
            <a:solidFill>
              <a:schemeClr val="tx1"/>
            </a:solidFill>
            <a:prstDash val="solid"/>
            <a:headEnd type="none" w="med" len="med"/>
            <a:tailEnd type="none" w="med" len="med"/>
          </a:ln>
        </p:spPr>
        <p:txBody>
          <a:bodyPr wrap="none" lIns="102221" tIns="51110" rIns="102221" bIns="51110" anchor="ctr" anchorCtr="0"/>
          <a:p>
            <a:pPr algn="r" rtl="1" eaLnBrk="1" hangingPunct="1">
              <a:buNone/>
            </a:pPr>
            <a:endParaRPr lang="he-IL" altLang="en-US" dirty="0">
              <a:latin typeface="Times New Roman" pitchFamily="18" charset="0"/>
            </a:endParaRPr>
          </a:p>
        </p:txBody>
      </p:sp>
      <p:sp>
        <p:nvSpPr>
          <p:cNvPr id="61445" name="Rectangle 5"/>
          <p:cNvSpPr/>
          <p:nvPr/>
        </p:nvSpPr>
        <p:spPr>
          <a:xfrm>
            <a:off x="6132513" y="5940425"/>
            <a:ext cx="5802312" cy="800100"/>
          </a:xfrm>
          <a:prstGeom prst="rect">
            <a:avLst/>
          </a:prstGeom>
          <a:noFill/>
          <a:ln w="9525" cap="flat" cmpd="sng">
            <a:solidFill>
              <a:schemeClr val="tx1"/>
            </a:solidFill>
            <a:prstDash val="solid"/>
            <a:miter/>
            <a:headEnd type="none" w="med" len="med"/>
            <a:tailEnd type="none" w="med" len="med"/>
          </a:ln>
        </p:spPr>
        <p:txBody>
          <a:bodyPr wrap="none" lIns="102221" tIns="51110" rIns="102221" bIns="51110" anchor="ctr" anchorCtr="0"/>
          <a:p>
            <a:pPr algn="r" rtl="1" eaLnBrk="1" hangingPunct="1">
              <a:buNone/>
            </a:pPr>
            <a:endParaRPr lang="he-IL" altLang="en-US" dirty="0">
              <a:latin typeface="Times New Roman" pitchFamily="18" charset="0"/>
            </a:endParaRPr>
          </a:p>
        </p:txBody>
      </p:sp>
      <p:sp>
        <p:nvSpPr>
          <p:cNvPr id="61446" name="Line 6"/>
          <p:cNvSpPr/>
          <p:nvPr/>
        </p:nvSpPr>
        <p:spPr>
          <a:xfrm flipH="1">
            <a:off x="8666163" y="5322888"/>
            <a:ext cx="19050" cy="560387"/>
          </a:xfrm>
          <a:prstGeom prst="line">
            <a:avLst/>
          </a:prstGeom>
          <a:ln w="9525" cap="flat" cmpd="sng">
            <a:solidFill>
              <a:schemeClr val="tx1"/>
            </a:solidFill>
            <a:prstDash val="solid"/>
            <a:headEnd type="none" w="med" len="med"/>
            <a:tailEnd type="triangle" w="med" len="med"/>
          </a:ln>
        </p:spPr>
      </p:sp>
      <p:sp>
        <p:nvSpPr>
          <p:cNvPr id="61447" name="Line 7"/>
          <p:cNvSpPr/>
          <p:nvPr/>
        </p:nvSpPr>
        <p:spPr>
          <a:xfrm>
            <a:off x="7278688" y="3575050"/>
            <a:ext cx="0" cy="881063"/>
          </a:xfrm>
          <a:prstGeom prst="line">
            <a:avLst/>
          </a:prstGeom>
          <a:ln w="9525" cap="flat" cmpd="sng">
            <a:solidFill>
              <a:schemeClr val="tx1"/>
            </a:solidFill>
            <a:prstDash val="solid"/>
            <a:headEnd type="none" w="med" len="med"/>
            <a:tailEnd type="triangle" w="med" len="med"/>
          </a:ln>
        </p:spPr>
      </p:sp>
      <p:sp>
        <p:nvSpPr>
          <p:cNvPr id="61448" name="Line 8"/>
          <p:cNvSpPr/>
          <p:nvPr/>
        </p:nvSpPr>
        <p:spPr>
          <a:xfrm>
            <a:off x="10680700" y="3622675"/>
            <a:ext cx="0" cy="879475"/>
          </a:xfrm>
          <a:prstGeom prst="line">
            <a:avLst/>
          </a:prstGeom>
          <a:ln w="9525" cap="flat" cmpd="sng">
            <a:solidFill>
              <a:schemeClr val="tx1"/>
            </a:solidFill>
            <a:prstDash val="solid"/>
            <a:headEnd type="none" w="med" len="med"/>
            <a:tailEnd type="triangle" w="med" len="med"/>
          </a:ln>
        </p:spPr>
      </p:sp>
      <p:sp>
        <p:nvSpPr>
          <p:cNvPr id="61449" name="Oval 9"/>
          <p:cNvSpPr/>
          <p:nvPr/>
        </p:nvSpPr>
        <p:spPr>
          <a:xfrm>
            <a:off x="10275888" y="1751013"/>
            <a:ext cx="1154112" cy="720725"/>
          </a:xfrm>
          <a:prstGeom prst="ellipse">
            <a:avLst/>
          </a:prstGeom>
          <a:noFill/>
          <a:ln w="9525" cap="flat" cmpd="sng">
            <a:solidFill>
              <a:schemeClr val="tx1"/>
            </a:solidFill>
            <a:prstDash val="solid"/>
            <a:headEnd type="none" w="med" len="med"/>
            <a:tailEnd type="none" w="med" len="med"/>
          </a:ln>
        </p:spPr>
        <p:txBody>
          <a:bodyPr wrap="none" lIns="102221" tIns="51110" rIns="102221" bIns="51110" anchor="ctr" anchorCtr="0"/>
          <a:p>
            <a:pPr algn="r" rtl="1" eaLnBrk="1" hangingPunct="1">
              <a:buNone/>
            </a:pPr>
            <a:endParaRPr lang="he-IL" altLang="en-US" dirty="0">
              <a:latin typeface="Times New Roman" pitchFamily="18" charset="0"/>
            </a:endParaRPr>
          </a:p>
        </p:txBody>
      </p:sp>
      <p:sp>
        <p:nvSpPr>
          <p:cNvPr id="61450" name="Line 10"/>
          <p:cNvSpPr/>
          <p:nvPr/>
        </p:nvSpPr>
        <p:spPr>
          <a:xfrm>
            <a:off x="10926763" y="2492375"/>
            <a:ext cx="0" cy="387350"/>
          </a:xfrm>
          <a:prstGeom prst="line">
            <a:avLst/>
          </a:prstGeom>
          <a:ln w="9525" cap="flat" cmpd="sng">
            <a:solidFill>
              <a:schemeClr val="tx1"/>
            </a:solidFill>
            <a:prstDash val="solid"/>
            <a:headEnd type="none" w="med" len="med"/>
            <a:tailEnd type="triangle" w="med" len="med"/>
          </a:ln>
        </p:spPr>
      </p:sp>
      <p:sp>
        <p:nvSpPr>
          <p:cNvPr id="61451" name="Text Box 11"/>
          <p:cNvSpPr txBox="1"/>
          <p:nvPr/>
        </p:nvSpPr>
        <p:spPr>
          <a:xfrm>
            <a:off x="6234113" y="3076575"/>
            <a:ext cx="2625725" cy="519113"/>
          </a:xfrm>
          <a:prstGeom prst="rect">
            <a:avLst/>
          </a:prstGeom>
          <a:noFill/>
          <a:ln w="9525">
            <a:noFill/>
          </a:ln>
        </p:spPr>
        <p:txBody>
          <a:bodyPr lIns="102221" tIns="51110" rIns="102221" bIns="51110">
            <a:spAutoFit/>
          </a:bodyPr>
          <a:p>
            <a:pPr algn="ctr" eaLnBrk="1" hangingPunct="1">
              <a:spcBef>
                <a:spcPct val="50000"/>
              </a:spcBef>
            </a:pPr>
            <a:r>
              <a:rPr lang="en-US" altLang="en-US" dirty="0">
                <a:latin typeface="Times New Roman" pitchFamily="18" charset="0"/>
              </a:rPr>
              <a:t>Utilities </a:t>
            </a:r>
            <a:endParaRPr lang="en-US" altLang="en-US" dirty="0">
              <a:latin typeface="Times New Roman" pitchFamily="18" charset="0"/>
            </a:endParaRPr>
          </a:p>
        </p:txBody>
      </p:sp>
      <p:sp>
        <p:nvSpPr>
          <p:cNvPr id="61452" name="Text Box 12"/>
          <p:cNvSpPr txBox="1"/>
          <p:nvPr/>
        </p:nvSpPr>
        <p:spPr>
          <a:xfrm>
            <a:off x="9529763" y="3046413"/>
            <a:ext cx="2625725" cy="519112"/>
          </a:xfrm>
          <a:prstGeom prst="rect">
            <a:avLst/>
          </a:prstGeom>
          <a:noFill/>
          <a:ln w="9525">
            <a:noFill/>
          </a:ln>
        </p:spPr>
        <p:txBody>
          <a:bodyPr lIns="102221" tIns="51110" rIns="102221" bIns="51110">
            <a:spAutoFit/>
          </a:bodyPr>
          <a:p>
            <a:pPr algn="ctr" eaLnBrk="1" hangingPunct="1">
              <a:spcBef>
                <a:spcPct val="50000"/>
              </a:spcBef>
            </a:pPr>
            <a:r>
              <a:rPr lang="en-US" altLang="en-US" dirty="0">
                <a:latin typeface="Times New Roman" pitchFamily="18" charset="0"/>
              </a:rPr>
              <a:t>Shell </a:t>
            </a:r>
            <a:endParaRPr lang="en-US" altLang="en-US" dirty="0">
              <a:latin typeface="Times New Roman" pitchFamily="18" charset="0"/>
            </a:endParaRPr>
          </a:p>
        </p:txBody>
      </p:sp>
      <p:sp>
        <p:nvSpPr>
          <p:cNvPr id="61453" name="Text Box 13"/>
          <p:cNvSpPr txBox="1"/>
          <p:nvPr/>
        </p:nvSpPr>
        <p:spPr>
          <a:xfrm>
            <a:off x="7631113" y="4614863"/>
            <a:ext cx="2301875" cy="519112"/>
          </a:xfrm>
          <a:prstGeom prst="rect">
            <a:avLst/>
          </a:prstGeom>
          <a:noFill/>
          <a:ln w="9525">
            <a:noFill/>
          </a:ln>
        </p:spPr>
        <p:txBody>
          <a:bodyPr lIns="102221" tIns="51110" rIns="102221" bIns="51110">
            <a:spAutoFit/>
          </a:bodyPr>
          <a:p>
            <a:pPr algn="ctr" eaLnBrk="1" hangingPunct="1">
              <a:spcBef>
                <a:spcPct val="50000"/>
              </a:spcBef>
            </a:pPr>
            <a:r>
              <a:rPr lang="en-US" altLang="en-US" dirty="0">
                <a:latin typeface="Times New Roman" pitchFamily="18" charset="0"/>
              </a:rPr>
              <a:t> Kernel </a:t>
            </a:r>
            <a:endParaRPr lang="en-US" altLang="en-US" dirty="0">
              <a:latin typeface="Times New Roman" pitchFamily="18" charset="0"/>
            </a:endParaRPr>
          </a:p>
        </p:txBody>
      </p:sp>
      <p:sp>
        <p:nvSpPr>
          <p:cNvPr id="61454" name="Text Box 14"/>
          <p:cNvSpPr txBox="1"/>
          <p:nvPr/>
        </p:nvSpPr>
        <p:spPr>
          <a:xfrm>
            <a:off x="7331075" y="6100763"/>
            <a:ext cx="2874963" cy="519112"/>
          </a:xfrm>
          <a:prstGeom prst="rect">
            <a:avLst/>
          </a:prstGeom>
          <a:noFill/>
          <a:ln w="9525">
            <a:noFill/>
          </a:ln>
        </p:spPr>
        <p:txBody>
          <a:bodyPr lIns="102221" tIns="51110" rIns="102221" bIns="51110">
            <a:spAutoFit/>
          </a:bodyPr>
          <a:p>
            <a:pPr algn="ctr" eaLnBrk="1" hangingPunct="1">
              <a:spcBef>
                <a:spcPct val="50000"/>
              </a:spcBef>
            </a:pPr>
            <a:r>
              <a:rPr lang="en-US" altLang="en-US" dirty="0">
                <a:latin typeface="Times New Roman" pitchFamily="18" charset="0"/>
              </a:rPr>
              <a:t> Hardware </a:t>
            </a:r>
            <a:endParaRPr lang="en-US" altLang="en-US" dirty="0">
              <a:latin typeface="Times New Roman" pitchFamily="18" charset="0"/>
            </a:endParaRPr>
          </a:p>
        </p:txBody>
      </p:sp>
      <p:sp>
        <p:nvSpPr>
          <p:cNvPr id="61455" name="Text Box 15"/>
          <p:cNvSpPr txBox="1"/>
          <p:nvPr/>
        </p:nvSpPr>
        <p:spPr>
          <a:xfrm>
            <a:off x="10364788" y="1911350"/>
            <a:ext cx="1049337" cy="519113"/>
          </a:xfrm>
          <a:prstGeom prst="rect">
            <a:avLst/>
          </a:prstGeom>
          <a:noFill/>
          <a:ln w="9525">
            <a:noFill/>
          </a:ln>
        </p:spPr>
        <p:txBody>
          <a:bodyPr lIns="102221" tIns="51110" rIns="102221" bIns="51110">
            <a:spAutoFit/>
          </a:bodyPr>
          <a:p>
            <a:pPr eaLnBrk="1" hangingPunct="1">
              <a:spcBef>
                <a:spcPct val="50000"/>
              </a:spcBef>
            </a:pPr>
            <a:r>
              <a:rPr lang="en-US" altLang="en-US" dirty="0">
                <a:latin typeface="Times New Roman" pitchFamily="18" charset="0"/>
              </a:rPr>
              <a:t>User </a:t>
            </a:r>
            <a:endParaRPr lang="en-US" altLang="en-US" dirty="0">
              <a:latin typeface="Times New Roman" pitchFamily="18" charset="0"/>
            </a:endParaRPr>
          </a:p>
        </p:txBody>
      </p:sp>
      <p:sp>
        <p:nvSpPr>
          <p:cNvPr id="61456" name="Rectangle 16"/>
          <p:cNvSpPr/>
          <p:nvPr/>
        </p:nvSpPr>
        <p:spPr>
          <a:xfrm>
            <a:off x="1019175" y="957263"/>
            <a:ext cx="11582400" cy="479425"/>
          </a:xfrm>
          <a:prstGeom prst="rect">
            <a:avLst/>
          </a:prstGeom>
          <a:noFill/>
          <a:ln w="9525">
            <a:noFill/>
          </a:ln>
        </p:spPr>
        <p:txBody>
          <a:bodyPr lIns="102221" tIns="51110" rIns="102221" bIns="51110" anchor="b" anchorCtr="0"/>
          <a:p>
            <a:pPr algn="ctr" rtl="1" eaLnBrk="1" hangingPunct="1"/>
            <a:r>
              <a:rPr lang="en-US" altLang="en-US" sz="4000" dirty="0">
                <a:solidFill>
                  <a:srgbClr val="006666"/>
                </a:solidFill>
                <a:latin typeface="Times New Roman" pitchFamily="18" charset="0"/>
              </a:rPr>
              <a:t>UNIX Shell and Utilities</a:t>
            </a:r>
            <a:endParaRPr lang="en-US" altLang="en-US" sz="4000" dirty="0">
              <a:solidFill>
                <a:srgbClr val="006666"/>
              </a:solidFill>
              <a:latin typeface="Times New Roman" pitchFamily="18" charset="0"/>
            </a:endParaRPr>
          </a:p>
        </p:txBody>
      </p:sp>
      <p:sp>
        <p:nvSpPr>
          <p:cNvPr id="54289" name="TextBox 17"/>
          <p:cNvSpPr txBox="1"/>
          <p:nvPr/>
        </p:nvSpPr>
        <p:spPr>
          <a:xfrm>
            <a:off x="1025525" y="2206625"/>
            <a:ext cx="4838700" cy="5494338"/>
          </a:xfrm>
          <a:prstGeom prst="rect">
            <a:avLst/>
          </a:prstGeom>
          <a:noFill/>
          <a:ln w="9525">
            <a:noFill/>
          </a:ln>
        </p:spPr>
        <p:txBody>
          <a:bodyPr>
            <a:spAutoFit/>
          </a:bodyPr>
          <a:p>
            <a:pPr algn="just" eaLnBrk="1" hangingPunct="1">
              <a:lnSpc>
                <a:spcPct val="150000"/>
              </a:lnSpc>
              <a:buFont typeface="Wingdings" panose="05000000000000000000" pitchFamily="2" charset="2"/>
              <a:buChar char="Ø"/>
            </a:pPr>
            <a:r>
              <a:rPr lang="en-US" altLang="en-US" dirty="0">
                <a:latin typeface="Times New Roman" pitchFamily="18" charset="0"/>
              </a:rPr>
              <a:t>The shell used to be in the kernel but now is a utility outside of it.</a:t>
            </a:r>
            <a:endParaRPr lang="en-US" altLang="en-US" dirty="0">
              <a:latin typeface="Times New Roman" pitchFamily="18" charset="0"/>
            </a:endParaRPr>
          </a:p>
          <a:p>
            <a:pPr algn="just" eaLnBrk="1" hangingPunct="1">
              <a:lnSpc>
                <a:spcPct val="150000"/>
              </a:lnSpc>
              <a:buFont typeface="Wingdings" panose="05000000000000000000" pitchFamily="2" charset="2"/>
              <a:buChar char="Ø"/>
            </a:pPr>
            <a:r>
              <a:rPr lang="en-US" altLang="en-US" dirty="0">
                <a:latin typeface="Times New Roman" pitchFamily="18" charset="0"/>
              </a:rPr>
              <a:t>Easy to change/debug.</a:t>
            </a:r>
            <a:endParaRPr lang="en-US" altLang="en-US" dirty="0">
              <a:latin typeface="Times New Roman" pitchFamily="18" charset="0"/>
            </a:endParaRPr>
          </a:p>
          <a:p>
            <a:pPr algn="just" eaLnBrk="1" hangingPunct="1">
              <a:lnSpc>
                <a:spcPct val="150000"/>
              </a:lnSpc>
              <a:buFont typeface="Wingdings" panose="05000000000000000000" pitchFamily="2" charset="2"/>
              <a:buChar char="Ø"/>
            </a:pPr>
            <a:r>
              <a:rPr lang="en-US" altLang="en-US" dirty="0">
                <a:latin typeface="Times New Roman" pitchFamily="18" charset="0"/>
              </a:rPr>
              <a:t>Many of them (sh, bsh, csh, ksh, tcsh, wsh, bash)</a:t>
            </a:r>
            <a:endParaRPr lang="en-US" altLang="en-US" dirty="0">
              <a:latin typeface="Times New Roman" pitchFamily="18" charset="0"/>
            </a:endParaRPr>
          </a:p>
          <a:p>
            <a:pPr algn="just" eaLnBrk="1" hangingPunct="1">
              <a:lnSpc>
                <a:spcPct val="150000"/>
              </a:lnSpc>
              <a:buFont typeface="Wingdings" panose="05000000000000000000" pitchFamily="2" charset="2"/>
              <a:buChar char="Ø"/>
            </a:pPr>
            <a:r>
              <a:rPr lang="en-US" altLang="en-US" dirty="0">
                <a:latin typeface="Times New Roman" pitchFamily="18" charset="0"/>
              </a:rPr>
              <a:t>Possible to switch between them (chsh)</a:t>
            </a:r>
            <a:endParaRPr lang="en-US" altLang="en-US" dirty="0">
              <a:latin typeface="Times New Roman" pitchFamily="18" charset="0"/>
            </a:endParaRPr>
          </a:p>
          <a:p>
            <a:endParaRPr lang="en-IN" altLang="x-none" dirty="0">
              <a:latin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89">
                                            <p:txEl>
                                              <p:charRg st="0" end="71"/>
                                            </p:txEl>
                                          </p:spTgt>
                                        </p:tgtEl>
                                        <p:attrNameLst>
                                          <p:attrName>style.visibility</p:attrName>
                                        </p:attrNameLst>
                                      </p:cBhvr>
                                      <p:to>
                                        <p:strVal val="visible"/>
                                      </p:to>
                                    </p:set>
                                    <p:anim calcmode="lin" valueType="num">
                                      <p:cBhvr additive="base">
                                        <p:cTn id="7" dur="500" fill="hold"/>
                                        <p:tgtEl>
                                          <p:spTgt spid="54289">
                                            <p:txEl>
                                              <p:charRg st="0" end="7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89">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89">
                                            <p:txEl>
                                              <p:charRg st="71" end="93"/>
                                            </p:txEl>
                                          </p:spTgt>
                                        </p:tgtEl>
                                        <p:attrNameLst>
                                          <p:attrName>style.visibility</p:attrName>
                                        </p:attrNameLst>
                                      </p:cBhvr>
                                      <p:to>
                                        <p:strVal val="visible"/>
                                      </p:to>
                                    </p:set>
                                    <p:anim calcmode="lin" valueType="num">
                                      <p:cBhvr additive="base">
                                        <p:cTn id="13" dur="500" fill="hold"/>
                                        <p:tgtEl>
                                          <p:spTgt spid="54289">
                                            <p:txEl>
                                              <p:charRg st="71" end="9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89">
                                            <p:txEl>
                                              <p:charRg st="71" end="9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89">
                                            <p:txEl>
                                              <p:charRg st="93" end="143"/>
                                            </p:txEl>
                                          </p:spTgt>
                                        </p:tgtEl>
                                        <p:attrNameLst>
                                          <p:attrName>style.visibility</p:attrName>
                                        </p:attrNameLst>
                                      </p:cBhvr>
                                      <p:to>
                                        <p:strVal val="visible"/>
                                      </p:to>
                                    </p:set>
                                    <p:anim calcmode="lin" valueType="num">
                                      <p:cBhvr additive="base">
                                        <p:cTn id="19" dur="500" fill="hold"/>
                                        <p:tgtEl>
                                          <p:spTgt spid="54289">
                                            <p:txEl>
                                              <p:charRg st="93" end="14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89">
                                            <p:txEl>
                                              <p:charRg st="93" end="14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89">
                                            <p:txEl>
                                              <p:charRg st="143" end="182"/>
                                            </p:txEl>
                                          </p:spTgt>
                                        </p:tgtEl>
                                        <p:attrNameLst>
                                          <p:attrName>style.visibility</p:attrName>
                                        </p:attrNameLst>
                                      </p:cBhvr>
                                      <p:to>
                                        <p:strVal val="visible"/>
                                      </p:to>
                                    </p:set>
                                    <p:anim calcmode="lin" valueType="num">
                                      <p:cBhvr additive="base">
                                        <p:cTn id="25" dur="500" fill="hold"/>
                                        <p:tgtEl>
                                          <p:spTgt spid="54289">
                                            <p:txEl>
                                              <p:charRg st="143" end="18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89">
                                            <p:txEl>
                                              <p:charRg st="143"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5"/>
          <p:cNvSpPr>
            <a:spLocks noGrp="1"/>
          </p:cNvSpPr>
          <p:nvPr>
            <p:ph type="title"/>
          </p:nvPr>
        </p:nvSpPr>
        <p:spPr/>
        <p:txBody>
          <a:bodyPr vert="horz" wrap="square" lIns="102221" tIns="51110" rIns="102221" bIns="51110" anchor="b" anchorCtr="0"/>
          <a:p>
            <a:pPr eaLnBrk="1" hangingPunct="1"/>
            <a:r>
              <a:rPr lang="en-US" altLang="en-US" sz="4000" dirty="0"/>
              <a:t>A very simplified Shell</a:t>
            </a:r>
            <a:endParaRPr lang="en-US" altLang="en-US" sz="4000" dirty="0"/>
          </a:p>
        </p:txBody>
      </p:sp>
      <p:graphicFrame>
        <p:nvGraphicFramePr>
          <p:cNvPr id="1026" name="Object 4"/>
          <p:cNvGraphicFramePr>
            <a:graphicFrameLocks noChangeAspect="1"/>
          </p:cNvGraphicFramePr>
          <p:nvPr>
            <p:ph idx="1"/>
          </p:nvPr>
        </p:nvGraphicFramePr>
        <p:xfrm>
          <a:off x="1155700" y="1757363"/>
          <a:ext cx="11445875" cy="5254625"/>
        </p:xfrm>
        <a:graphic>
          <a:graphicData uri="http://schemas.openxmlformats.org/presentationml/2006/ole">
            <mc:AlternateContent xmlns:mc="http://schemas.openxmlformats.org/markup-compatibility/2006">
              <mc:Choice xmlns:v="urn:schemas-microsoft-com:vml" Requires="v">
                <p:oleObj spid="_x0000_s3076" name="" r:id="rId1" imgW="20174585" imgH="8248650" progId="Photoshop.Image.9">
                  <p:embed/>
                </p:oleObj>
              </mc:Choice>
              <mc:Fallback>
                <p:oleObj name="" r:id="rId1" imgW="20174585" imgH="8248650" progId="Photoshop.Image.9">
                  <p:embed/>
                  <p:pic>
                    <p:nvPicPr>
                      <p:cNvPr id="0" name="Picture 3075"/>
                      <p:cNvPicPr/>
                      <p:nvPr/>
                    </p:nvPicPr>
                    <p:blipFill>
                      <a:blip r:embed="rId2"/>
                      <a:srcRect/>
                      <a:stretch>
                        <a:fillRect/>
                      </a:stretch>
                    </p:blipFill>
                    <p:spPr>
                      <a:xfrm>
                        <a:off x="1155700" y="1757363"/>
                        <a:ext cx="11445875" cy="5254625"/>
                      </a:xfrm>
                      <a:prstGeom prst="rect">
                        <a:avLst/>
                      </a:prstGeom>
                      <a:noFill/>
                      <a:ln w="38100">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AutoShape 4" descr="0914 Thank You Note With Blue Pen On White Background Stock Photo | PowerPoint  Templates Download | PPT Background Template | Graphics Presentation"/>
          <p:cNvSpPr>
            <a:spLocks noChangeAspect="1"/>
          </p:cNvSpPr>
          <p:nvPr/>
        </p:nvSpPr>
        <p:spPr>
          <a:xfrm>
            <a:off x="177800" y="-890587"/>
            <a:ext cx="2466975" cy="1857375"/>
          </a:xfrm>
          <a:prstGeom prst="rect">
            <a:avLst/>
          </a:prstGeom>
          <a:noFill/>
          <a:ln w="9525">
            <a:noFill/>
          </a:ln>
        </p:spPr>
        <p:txBody>
          <a:bodyPr/>
          <a:p>
            <a:endParaRPr lang="en-IN" altLang="x-none" dirty="0">
              <a:latin typeface="Times New Roman" pitchFamily="18" charset="0"/>
            </a:endParaRPr>
          </a:p>
        </p:txBody>
      </p:sp>
      <p:pic>
        <p:nvPicPr>
          <p:cNvPr id="62467" name="Picture 6" descr="0914 Thank You Note With Blue Pen On White Background Stock Photo | PowerPoint  Templates Download | PPT Background Template | Graphics Presentation"/>
          <p:cNvPicPr>
            <a:picLocks noChangeAspect="1"/>
          </p:cNvPicPr>
          <p:nvPr/>
        </p:nvPicPr>
        <p:blipFill>
          <a:blip r:embed="rId1"/>
          <a:stretch>
            <a:fillRect/>
          </a:stretch>
        </p:blipFill>
        <p:spPr>
          <a:xfrm>
            <a:off x="1055688" y="2830513"/>
            <a:ext cx="10453687" cy="2955925"/>
          </a:xfrm>
          <a:prstGeom prst="rect">
            <a:avLst/>
          </a:prstGeom>
          <a:noFill/>
          <a:ln w="9525">
            <a:noFill/>
          </a:ln>
        </p:spPr>
      </p:pic>
      <p:sp>
        <p:nvSpPr>
          <p:cNvPr id="62468" name="Title 5"/>
          <p:cNvSpPr>
            <a:spLocks noGrp="1"/>
          </p:cNvSpPr>
          <p:nvPr>
            <p:ph type="title"/>
          </p:nvPr>
        </p:nvSpPr>
        <p:spPr/>
        <p:txBody>
          <a:bodyPr vert="horz" wrap="square" lIns="102221" tIns="51110" rIns="102221" bIns="51110" anchor="b" anchorCtr="0"/>
          <a:p>
            <a:pPr>
              <a:buNone/>
            </a:pPr>
            <a:endParaRPr lang="en-IN" alt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nvSpPr>
        <p:spPr>
          <a:xfrm>
            <a:off x="1050925" y="1219200"/>
            <a:ext cx="11550650" cy="139700"/>
          </a:xfrm>
          <a:prstGeom prst="rect">
            <a:avLst/>
          </a:prstGeom>
          <a:noFill/>
          <a:ln w="9525">
            <a:noFill/>
          </a:ln>
        </p:spPr>
        <p:txBody>
          <a:bodyPr lIns="102931" tIns="51466" rIns="102931" bIns="51466" anchor="ctr" anchorCtr="0"/>
          <a:p>
            <a:pPr algn="ctr" eaLnBrk="1" hangingPunct="1"/>
            <a:r>
              <a:rPr sz="4000" dirty="0">
                <a:solidFill>
                  <a:srgbClr val="006666"/>
                </a:solidFill>
                <a:latin typeface="Times New Roman" pitchFamily="18" charset="0"/>
              </a:rPr>
              <a:t>CPU – Central Processing Unit </a:t>
            </a:r>
            <a:endParaRPr sz="4000" dirty="0">
              <a:solidFill>
                <a:srgbClr val="006666"/>
              </a:solidFill>
              <a:latin typeface="Times New Roman" pitchFamily="18" charset="0"/>
            </a:endParaRPr>
          </a:p>
          <a:p>
            <a:pPr algn="ctr" eaLnBrk="1" hangingPunct="1"/>
            <a:endParaRPr lang="en-US" altLang="en-US" sz="4000" dirty="0">
              <a:solidFill>
                <a:srgbClr val="006666"/>
              </a:solidFill>
              <a:latin typeface="Times New Roman" pitchFamily="18" charset="0"/>
            </a:endParaRPr>
          </a:p>
        </p:txBody>
      </p:sp>
      <p:sp>
        <p:nvSpPr>
          <p:cNvPr id="8195" name="Rectangle 3"/>
          <p:cNvSpPr/>
          <p:nvPr/>
        </p:nvSpPr>
        <p:spPr>
          <a:xfrm>
            <a:off x="1098550" y="1752600"/>
            <a:ext cx="11134725" cy="5368925"/>
          </a:xfrm>
          <a:prstGeom prst="rect">
            <a:avLst/>
          </a:prstGeom>
          <a:noFill/>
          <a:ln w="9525">
            <a:noFill/>
          </a:ln>
        </p:spPr>
        <p:txBody>
          <a:bodyPr lIns="102931" tIns="51466" rIns="102931" bIns="51466"/>
          <a:p>
            <a:pPr marL="152400" indent="-514350" algn="just">
              <a:spcBef>
                <a:spcPct val="20000"/>
              </a:spcBef>
              <a:buFont typeface="Wingdings" panose="05000000000000000000" pitchFamily="2" charset="2"/>
              <a:buChar char="Ø"/>
            </a:pPr>
            <a:r>
              <a:rPr lang="en-IN" altLang="x-none" dirty="0">
                <a:latin typeface="Times New Roman" pitchFamily="18" charset="0"/>
              </a:rPr>
              <a:t>This is the brain of your computer. </a:t>
            </a:r>
            <a:endParaRPr lang="en-IN" altLang="x-none" dirty="0">
              <a:latin typeface="Times New Roman" pitchFamily="18" charset="0"/>
            </a:endParaRPr>
          </a:p>
          <a:p>
            <a:pPr marL="152400" indent="-514350" algn="just">
              <a:spcBef>
                <a:spcPct val="20000"/>
              </a:spcBef>
              <a:buFont typeface="Wingdings" panose="05000000000000000000" pitchFamily="2" charset="2"/>
              <a:buChar char="Ø"/>
            </a:pPr>
            <a:r>
              <a:rPr lang="en-IN" altLang="x-none" dirty="0">
                <a:latin typeface="Times New Roman" pitchFamily="18" charset="0"/>
              </a:rPr>
              <a:t>It performs all of the calculations. </a:t>
            </a:r>
            <a:endParaRPr lang="en-IN" altLang="x-none" dirty="0">
              <a:latin typeface="Times New Roman" pitchFamily="18" charset="0"/>
            </a:endParaRPr>
          </a:p>
          <a:p>
            <a:pPr marL="152400" indent="-514350" algn="just">
              <a:spcBef>
                <a:spcPct val="20000"/>
              </a:spcBef>
              <a:buFont typeface="Wingdings" panose="05000000000000000000" pitchFamily="2" charset="2"/>
              <a:buChar char="Ø"/>
            </a:pPr>
            <a:r>
              <a:rPr lang="en-IN" altLang="x-none" dirty="0">
                <a:latin typeface="Times New Roman" pitchFamily="18" charset="0"/>
              </a:rPr>
              <a:t>In order to do its job, the CPU needs commands to perform, and data to work with.</a:t>
            </a:r>
            <a:endParaRPr lang="en-IN" altLang="x-none" dirty="0">
              <a:latin typeface="Times New Roman" pitchFamily="18" charset="0"/>
            </a:endParaRPr>
          </a:p>
          <a:p>
            <a:pPr marL="152400" indent="-514350" algn="just">
              <a:spcBef>
                <a:spcPct val="20000"/>
              </a:spcBef>
              <a:buFont typeface="Wingdings" panose="05000000000000000000" pitchFamily="2" charset="2"/>
              <a:buChar char="Ø"/>
            </a:pPr>
            <a:r>
              <a:rPr lang="en-IN" altLang="x-none" dirty="0">
                <a:latin typeface="Times New Roman" pitchFamily="18" charset="0"/>
              </a:rPr>
              <a:t>The instructions and data travel to and from the CPU on the system bus.</a:t>
            </a:r>
            <a:endParaRPr lang="en-IN" altLang="x-none" dirty="0">
              <a:latin typeface="Times New Roman" pitchFamily="18" charset="0"/>
            </a:endParaRPr>
          </a:p>
          <a:p>
            <a:pPr marL="152400" indent="-514350" algn="just">
              <a:spcBef>
                <a:spcPct val="20000"/>
              </a:spcBef>
              <a:buFont typeface="Wingdings" panose="05000000000000000000" pitchFamily="2" charset="2"/>
              <a:buChar char="Ø"/>
            </a:pPr>
            <a:r>
              <a:rPr lang="en-IN" altLang="x-none" dirty="0">
                <a:latin typeface="Times New Roman" pitchFamily="18" charset="0"/>
              </a:rPr>
              <a:t>The operating system provides rules for how that information gets back and </a:t>
            </a:r>
            <a:br>
              <a:rPr lang="en-IN" altLang="x-none" dirty="0">
                <a:latin typeface="Times New Roman" pitchFamily="18" charset="0"/>
              </a:rPr>
            </a:br>
            <a:r>
              <a:rPr lang="en-IN" altLang="x-none" dirty="0">
                <a:latin typeface="Times New Roman" pitchFamily="18" charset="0"/>
              </a:rPr>
              <a:t>     forth, and how it will be used by the CPU. </a:t>
            </a:r>
            <a:endParaRPr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xEl>
                                              <p:charRg st="0" end="37"/>
                                            </p:txEl>
                                          </p:spTgt>
                                        </p:tgtEl>
                                        <p:attrNameLst>
                                          <p:attrName>style.visibility</p:attrName>
                                        </p:attrNameLst>
                                      </p:cBhvr>
                                      <p:to>
                                        <p:strVal val="visible"/>
                                      </p:to>
                                    </p:set>
                                    <p:animEffect transition="in" filter="wipe(down)">
                                      <p:cBhvr>
                                        <p:cTn id="7" dur="500"/>
                                        <p:tgtEl>
                                          <p:spTgt spid="8195">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5">
                                            <p:txEl>
                                              <p:charRg st="37" end="75"/>
                                            </p:txEl>
                                          </p:spTgt>
                                        </p:tgtEl>
                                        <p:attrNameLst>
                                          <p:attrName>style.visibility</p:attrName>
                                        </p:attrNameLst>
                                      </p:cBhvr>
                                      <p:to>
                                        <p:strVal val="visible"/>
                                      </p:to>
                                    </p:set>
                                    <p:animEffect transition="in" filter="wipe(down)">
                                      <p:cBhvr>
                                        <p:cTn id="12" dur="500"/>
                                        <p:tgtEl>
                                          <p:spTgt spid="8195">
                                            <p:txEl>
                                              <p:charRg st="37"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5">
                                            <p:txEl>
                                              <p:charRg st="75" end="157"/>
                                            </p:txEl>
                                          </p:spTgt>
                                        </p:tgtEl>
                                        <p:attrNameLst>
                                          <p:attrName>style.visibility</p:attrName>
                                        </p:attrNameLst>
                                      </p:cBhvr>
                                      <p:to>
                                        <p:strVal val="visible"/>
                                      </p:to>
                                    </p:set>
                                    <p:animEffect transition="in" filter="wipe(down)">
                                      <p:cBhvr>
                                        <p:cTn id="17" dur="500"/>
                                        <p:tgtEl>
                                          <p:spTgt spid="8195">
                                            <p:txEl>
                                              <p:charRg st="75" end="1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5">
                                            <p:txEl>
                                              <p:charRg st="157" end="229"/>
                                            </p:txEl>
                                          </p:spTgt>
                                        </p:tgtEl>
                                        <p:attrNameLst>
                                          <p:attrName>style.visibility</p:attrName>
                                        </p:attrNameLst>
                                      </p:cBhvr>
                                      <p:to>
                                        <p:strVal val="visible"/>
                                      </p:to>
                                    </p:set>
                                    <p:animEffect transition="in" filter="wipe(down)">
                                      <p:cBhvr>
                                        <p:cTn id="22" dur="500"/>
                                        <p:tgtEl>
                                          <p:spTgt spid="8195">
                                            <p:txEl>
                                              <p:charRg st="157" end="2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95">
                                            <p:txEl>
                                              <p:charRg st="229" end="354"/>
                                            </p:txEl>
                                          </p:spTgt>
                                        </p:tgtEl>
                                        <p:attrNameLst>
                                          <p:attrName>style.visibility</p:attrName>
                                        </p:attrNameLst>
                                      </p:cBhvr>
                                      <p:to>
                                        <p:strVal val="visible"/>
                                      </p:to>
                                    </p:set>
                                    <p:animEffect transition="in" filter="wipe(down)">
                                      <p:cBhvr>
                                        <p:cTn id="27" dur="500"/>
                                        <p:tgtEl>
                                          <p:spTgt spid="8195">
                                            <p:txEl>
                                              <p:charRg st="229" end="3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49338" y="800100"/>
            <a:ext cx="11423650" cy="560388"/>
          </a:xfrm>
        </p:spPr>
        <p:txBody>
          <a:bodyPr vert="horz" wrap="square" lIns="102221" tIns="51110" rIns="102221" bIns="51110" numCol="1" anchor="b" anchorCtr="0" compatLnSpc="1"/>
          <a:lstStyle/>
          <a:p>
            <a:pPr marL="0" marR="0" lvl="0" indent="0" algn="ctr" defTabSz="914400" rtl="1" eaLnBrk="0" fontAlgn="base" latinLnBrk="0" hangingPunct="0">
              <a:lnSpc>
                <a:spcPct val="100000"/>
              </a:lnSpc>
              <a:spcBef>
                <a:spcPct val="0"/>
              </a:spcBef>
              <a:spcAft>
                <a:spcPct val="0"/>
              </a:spcAft>
              <a:buClrTx/>
              <a:buSzTx/>
              <a:buFontTx/>
              <a:buNone/>
              <a:defRPr/>
            </a:pPr>
            <a:br>
              <a:rPr kumimoji="0" lang="en-US" sz="4500" b="0" i="0" u="none" strike="noStrike" kern="0" cap="none" spc="0" normalizeH="0" baseline="0" noProof="0" dirty="0">
                <a:ln>
                  <a:noFill/>
                </a:ln>
                <a:solidFill>
                  <a:srgbClr val="00B0F0"/>
                </a:solidFill>
                <a:effectLst/>
                <a:uLnTx/>
                <a:uFillTx/>
                <a:latin typeface="+mj-lt"/>
                <a:ea typeface="+mj-ea"/>
                <a:cs typeface="+mj-cs"/>
              </a:rPr>
            </a:br>
            <a:r>
              <a:rPr kumimoji="0" lang="en-US" sz="4000" b="0" i="0" u="none" strike="noStrike" kern="1200" cap="none" spc="0" normalizeH="0" baseline="0" noProof="0" dirty="0">
                <a:ln>
                  <a:noFill/>
                </a:ln>
                <a:solidFill>
                  <a:srgbClr val="006666"/>
                </a:solidFill>
                <a:effectLst/>
                <a:uLnTx/>
                <a:uFillTx/>
                <a:latin typeface="+mj-lt"/>
                <a:ea typeface="+mn-ea"/>
                <a:cs typeface="+mn-cs"/>
              </a:rPr>
              <a:t>RAM – Random Access Memory</a:t>
            </a:r>
            <a:endParaRPr kumimoji="0" lang="en-US" sz="4000" b="0" i="0" u="none" strike="noStrike" kern="1200" cap="none" spc="0" normalizeH="0" baseline="0" noProof="0" dirty="0">
              <a:ln>
                <a:noFill/>
              </a:ln>
              <a:solidFill>
                <a:srgbClr val="006666"/>
              </a:solidFill>
              <a:effectLst/>
              <a:uLnTx/>
              <a:uFillTx/>
              <a:latin typeface="+mj-lt"/>
              <a:ea typeface="+mn-ea"/>
              <a:cs typeface="+mn-cs"/>
            </a:endParaRPr>
          </a:p>
        </p:txBody>
      </p:sp>
      <p:sp>
        <p:nvSpPr>
          <p:cNvPr id="3" name="Content Placeholder 2"/>
          <p:cNvSpPr>
            <a:spLocks noGrp="1"/>
          </p:cNvSpPr>
          <p:nvPr>
            <p:ph idx="1"/>
          </p:nvPr>
        </p:nvSpPr>
        <p:spPr>
          <a:xfrm>
            <a:off x="1135063" y="1679575"/>
            <a:ext cx="11129963" cy="5441950"/>
          </a:xfrm>
        </p:spPr>
        <p:txBody>
          <a:bodyPr vert="horz" wrap="square" lIns="102221" tIns="51110" rIns="102221" bIns="51110" numCol="1" anchor="t" anchorCtr="0" compatLnSpc="1">
            <a:normAutofit lnSpcReduction="10000"/>
          </a:bodyPr>
          <a:lstStyle/>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500" b="0" i="0" u="none" strike="noStrike" kern="0" cap="none" spc="0" normalizeH="0" baseline="0" noProof="0" dirty="0" smtClean="0">
                <a:ln>
                  <a:noFill/>
                </a:ln>
                <a:solidFill>
                  <a:schemeClr val="tx1"/>
                </a:solidFill>
                <a:effectLst/>
                <a:uLnTx/>
                <a:uFillTx/>
                <a:latin typeface="+mn-lt"/>
                <a:ea typeface="+mn-ea"/>
                <a:cs typeface="+mn-cs"/>
              </a:rPr>
              <a:t>This is like a desk, or a workspace, where your computer temporarily stores all of the information (data) and instructions (software or program code) that it is currently using.</a:t>
            </a:r>
            <a:endParaRPr kumimoji="0" lang="en-IN" sz="25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500" b="0" i="0" u="none" strike="noStrike" kern="0" cap="none" spc="0" normalizeH="0" baseline="0" noProof="0" dirty="0" smtClean="0">
                <a:ln>
                  <a:noFill/>
                </a:ln>
                <a:solidFill>
                  <a:schemeClr val="tx1"/>
                </a:solidFill>
                <a:effectLst/>
                <a:uLnTx/>
                <a:uFillTx/>
                <a:latin typeface="+mn-lt"/>
                <a:ea typeface="+mn-ea"/>
                <a:cs typeface="+mn-cs"/>
              </a:rPr>
              <a:t>Each RAM chip contains millions of address spaces.</a:t>
            </a:r>
            <a:endParaRPr kumimoji="0" lang="en-IN" sz="25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500" b="0" i="0" u="none" strike="noStrike" kern="0" cap="none" spc="0" normalizeH="0" baseline="0" noProof="0" dirty="0" smtClean="0">
                <a:ln>
                  <a:noFill/>
                </a:ln>
                <a:solidFill>
                  <a:schemeClr val="tx1"/>
                </a:solidFill>
                <a:effectLst/>
                <a:uLnTx/>
                <a:uFillTx/>
                <a:latin typeface="+mn-lt"/>
                <a:ea typeface="+mn-ea"/>
                <a:cs typeface="+mn-cs"/>
              </a:rPr>
              <a:t>Each address space is the same size, and has its own unique identifying number (address). </a:t>
            </a:r>
            <a:endParaRPr kumimoji="0" lang="en-IN" sz="25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500" b="0" i="0" u="none" strike="noStrike" kern="0" cap="none" spc="0" normalizeH="0" baseline="0" noProof="0" dirty="0" smtClean="0">
                <a:ln>
                  <a:noFill/>
                </a:ln>
                <a:solidFill>
                  <a:schemeClr val="tx1"/>
                </a:solidFill>
                <a:effectLst/>
                <a:uLnTx/>
                <a:uFillTx/>
                <a:latin typeface="+mn-lt"/>
                <a:ea typeface="+mn-ea"/>
                <a:cs typeface="+mn-cs"/>
              </a:rPr>
              <a:t>The operating system provides the rules for using these memory spaces, and controls storage and retrieval of information from RAM. </a:t>
            </a:r>
            <a:endParaRPr kumimoji="0" lang="en-IN" sz="25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500" b="0" i="0" u="none" strike="noStrike" kern="0" cap="none" spc="0" normalizeH="0" baseline="0" noProof="0" dirty="0" smtClean="0">
                <a:ln>
                  <a:noFill/>
                </a:ln>
                <a:solidFill>
                  <a:schemeClr val="tx1"/>
                </a:solidFill>
                <a:effectLst/>
                <a:uLnTx/>
                <a:uFillTx/>
                <a:latin typeface="+mn-lt"/>
                <a:ea typeface="+mn-ea"/>
                <a:cs typeface="+mn-cs"/>
              </a:rPr>
              <a:t>Device drivers for RAM chips are included with the operating system.</a:t>
            </a:r>
            <a:endParaRPr kumimoji="0" lang="en-IN" sz="25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sz="2500" b="1" i="1" u="none" strike="noStrike" kern="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500" b="1" i="1" u="none" strike="noStrike" kern="0" cap="none" spc="0" normalizeH="0" baseline="0" noProof="0" dirty="0" smtClean="0">
                <a:ln>
                  <a:noFill/>
                </a:ln>
                <a:solidFill>
                  <a:srgbClr val="FF0000"/>
                </a:solidFill>
                <a:effectLst/>
                <a:uLnTx/>
                <a:uFillTx/>
                <a:latin typeface="+mn-lt"/>
                <a:ea typeface="+mn-ea"/>
                <a:cs typeface="+mn-cs"/>
              </a:rPr>
              <a:t>Problem: </a:t>
            </a:r>
            <a:r>
              <a:rPr kumimoji="0" lang="en-US" sz="2500" b="0" i="1" u="none" strike="noStrike" kern="0" cap="none" spc="0" normalizeH="0" baseline="0" noProof="0" dirty="0" smtClean="0">
                <a:ln>
                  <a:noFill/>
                </a:ln>
                <a:solidFill>
                  <a:srgbClr val="FF0000"/>
                </a:solidFill>
                <a:effectLst/>
                <a:uLnTx/>
                <a:uFillTx/>
                <a:latin typeface="+mn-lt"/>
                <a:ea typeface="+mn-ea"/>
                <a:cs typeface="+mn-cs"/>
              </a:rPr>
              <a:t>If RAM needs an operating system to work, and an operating system needs RAM in order to work, how does your computer activate its RAM to load the operating system?</a:t>
            </a:r>
            <a:r>
              <a:rPr kumimoji="0" lang="en-US" sz="2500" b="0" i="0" u="none" strike="noStrike" kern="0" cap="none" spc="0" normalizeH="0" baseline="0" noProof="0" dirty="0" smtClean="0">
                <a:ln>
                  <a:noFill/>
                </a:ln>
                <a:solidFill>
                  <a:srgbClr val="FF0000"/>
                </a:solidFill>
                <a:effectLst/>
                <a:uLnTx/>
                <a:uFillTx/>
                <a:latin typeface="+mn-lt"/>
                <a:ea typeface="+mn-ea"/>
                <a:cs typeface="+mn-cs"/>
              </a:rPr>
              <a:t> </a:t>
            </a:r>
            <a:endParaRPr kumimoji="0" lang="en-US" sz="2500" b="0" i="0" u="none" strike="noStrike" kern="0" cap="none" spc="0" normalizeH="0" baseline="0" noProof="0" dirty="0" smtClean="0">
              <a:ln>
                <a:noFill/>
              </a:ln>
              <a:solidFill>
                <a:srgbClr val="FF0000"/>
              </a:solidFill>
              <a:effectLst/>
              <a:uLnTx/>
              <a:uFillTx/>
              <a:latin typeface="+mn-lt"/>
              <a:ea typeface="+mn-ea"/>
              <a:cs typeface="+mn-cs"/>
            </a:endParaRPr>
          </a:p>
          <a:p>
            <a:pPr marL="383540" marR="0" lvl="0" indent="-383540" algn="l" defTabSz="914400" rtl="0" eaLnBrk="0" fontAlgn="base" latinLnBrk="0" hangingPunct="0">
              <a:lnSpc>
                <a:spcPct val="100000"/>
              </a:lnSpc>
              <a:spcBef>
                <a:spcPct val="20000"/>
              </a:spcBef>
              <a:spcAft>
                <a:spcPct val="0"/>
              </a:spcAft>
              <a:buClrTx/>
              <a:buSzTx/>
              <a:buFontTx/>
              <a:buChar char="•"/>
              <a:defRPr/>
            </a:pPr>
            <a:endParaRPr kumimoji="0" lang="en-US" sz="3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178"/>
                                            </p:txEl>
                                          </p:spTgt>
                                        </p:tgtEl>
                                        <p:attrNameLst>
                                          <p:attrName>style.visibility</p:attrName>
                                        </p:attrNameLst>
                                      </p:cBhvr>
                                      <p:to>
                                        <p:strVal val="visible"/>
                                      </p:to>
                                    </p:set>
                                    <p:anim calcmode="lin" valueType="num">
                                      <p:cBhvr additive="base">
                                        <p:cTn id="7" dur="500" fill="hold"/>
                                        <p:tgtEl>
                                          <p:spTgt spid="3">
                                            <p:txEl>
                                              <p:charRg st="0" end="17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17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178" end="229"/>
                                            </p:txEl>
                                          </p:spTgt>
                                        </p:tgtEl>
                                        <p:attrNameLst>
                                          <p:attrName>style.visibility</p:attrName>
                                        </p:attrNameLst>
                                      </p:cBhvr>
                                      <p:to>
                                        <p:strVal val="visible"/>
                                      </p:to>
                                    </p:set>
                                    <p:anim calcmode="lin" valueType="num">
                                      <p:cBhvr additive="base">
                                        <p:cTn id="13" dur="500" fill="hold"/>
                                        <p:tgtEl>
                                          <p:spTgt spid="3">
                                            <p:txEl>
                                              <p:charRg st="178" end="2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178" end="2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229" end="320"/>
                                            </p:txEl>
                                          </p:spTgt>
                                        </p:tgtEl>
                                        <p:attrNameLst>
                                          <p:attrName>style.visibility</p:attrName>
                                        </p:attrNameLst>
                                      </p:cBhvr>
                                      <p:to>
                                        <p:strVal val="visible"/>
                                      </p:to>
                                    </p:set>
                                    <p:anim calcmode="lin" valueType="num">
                                      <p:cBhvr additive="base">
                                        <p:cTn id="19" dur="500" fill="hold"/>
                                        <p:tgtEl>
                                          <p:spTgt spid="3">
                                            <p:txEl>
                                              <p:charRg st="229" end="32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229" end="32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charRg st="320" end="452"/>
                                            </p:txEl>
                                          </p:spTgt>
                                        </p:tgtEl>
                                        <p:attrNameLst>
                                          <p:attrName>style.visibility</p:attrName>
                                        </p:attrNameLst>
                                      </p:cBhvr>
                                      <p:to>
                                        <p:strVal val="visible"/>
                                      </p:to>
                                    </p:set>
                                    <p:anim calcmode="lin" valueType="num">
                                      <p:cBhvr additive="base">
                                        <p:cTn id="25" dur="500" fill="hold"/>
                                        <p:tgtEl>
                                          <p:spTgt spid="3">
                                            <p:txEl>
                                              <p:charRg st="320" end="4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320" end="45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452" end="521"/>
                                            </p:txEl>
                                          </p:spTgt>
                                        </p:tgtEl>
                                        <p:attrNameLst>
                                          <p:attrName>style.visibility</p:attrName>
                                        </p:attrNameLst>
                                      </p:cBhvr>
                                      <p:to>
                                        <p:strVal val="visible"/>
                                      </p:to>
                                    </p:set>
                                    <p:anim calcmode="lin" valueType="num">
                                      <p:cBhvr additive="base">
                                        <p:cTn id="31" dur="500" fill="hold"/>
                                        <p:tgtEl>
                                          <p:spTgt spid="3">
                                            <p:txEl>
                                              <p:charRg st="452" end="52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452" end="52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charRg st="522" end="696"/>
                                            </p:txEl>
                                          </p:spTgt>
                                        </p:tgtEl>
                                        <p:attrNameLst>
                                          <p:attrName>style.visibility</p:attrName>
                                        </p:attrNameLst>
                                      </p:cBhvr>
                                      <p:to>
                                        <p:strVal val="visible"/>
                                      </p:to>
                                    </p:set>
                                    <p:anim calcmode="lin" valueType="num">
                                      <p:cBhvr additive="base">
                                        <p:cTn id="37" dur="500" fill="hold"/>
                                        <p:tgtEl>
                                          <p:spTgt spid="3">
                                            <p:txEl>
                                              <p:charRg st="522" end="69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522" end="6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5"/>
          <p:cNvSpPr>
            <a:spLocks noGrp="1"/>
          </p:cNvSpPr>
          <p:nvPr>
            <p:ph type="title"/>
          </p:nvPr>
        </p:nvSpPr>
        <p:spPr>
          <a:xfrm>
            <a:off x="979488" y="800100"/>
            <a:ext cx="11622087" cy="560388"/>
          </a:xfrm>
        </p:spPr>
        <p:txBody>
          <a:bodyPr vert="horz" wrap="square" lIns="102221" tIns="51110" rIns="102221" bIns="51110" anchor="b" anchorCtr="0"/>
          <a:p>
            <a:pPr eaLnBrk="1" hangingPunct="1"/>
            <a:r>
              <a:rPr lang="en-US" altLang="en-US" sz="4000" dirty="0"/>
              <a:t>Operating System Mode</a:t>
            </a:r>
            <a:endParaRPr lang="en-US" altLang="en-US" sz="4000" dirty="0"/>
          </a:p>
        </p:txBody>
      </p:sp>
      <p:pic>
        <p:nvPicPr>
          <p:cNvPr id="11267" name="Content Placeholder 2"/>
          <p:cNvPicPr>
            <a:picLocks noGrp="1" noChangeAspect="1"/>
          </p:cNvPicPr>
          <p:nvPr>
            <p:ph idx="1"/>
          </p:nvPr>
        </p:nvPicPr>
        <p:blipFill>
          <a:blip r:embed="rId1"/>
          <a:srcRect/>
          <a:stretch>
            <a:fillRect/>
          </a:stretch>
        </p:blipFill>
        <p:spPr>
          <a:xfrm>
            <a:off x="4305300" y="2185988"/>
            <a:ext cx="7850188" cy="5083175"/>
          </a:xfrm>
        </p:spPr>
      </p:pic>
      <p:sp>
        <p:nvSpPr>
          <p:cNvPr id="11268" name="TextBox 3"/>
          <p:cNvSpPr txBox="1"/>
          <p:nvPr/>
        </p:nvSpPr>
        <p:spPr>
          <a:xfrm>
            <a:off x="979488" y="1884363"/>
            <a:ext cx="5599112" cy="1457325"/>
          </a:xfrm>
          <a:prstGeom prst="rect">
            <a:avLst/>
          </a:prstGeom>
          <a:noFill/>
          <a:ln w="9525">
            <a:noFill/>
          </a:ln>
        </p:spPr>
        <p:txBody>
          <a:bodyPr lIns="102221" tIns="51110" rIns="102221" bIns="51110">
            <a:spAutoFit/>
          </a:bodyPr>
          <a:p>
            <a:pPr marL="382905" indent="-382905" algn="just">
              <a:buFont typeface="Wingdings" panose="05000000000000000000" pitchFamily="2" charset="2"/>
              <a:buChar char="v"/>
            </a:pPr>
            <a:r>
              <a:rPr sz="2200" dirty="0">
                <a:latin typeface="Times New Roman" pitchFamily="18" charset="0"/>
              </a:rPr>
              <a:t>The </a:t>
            </a:r>
            <a:r>
              <a:rPr sz="2200" i="1" dirty="0">
                <a:solidFill>
                  <a:srgbClr val="00B0F0"/>
                </a:solidFill>
                <a:latin typeface="Times New Roman" pitchFamily="18" charset="0"/>
              </a:rPr>
              <a:t>User Mode </a:t>
            </a:r>
            <a:r>
              <a:rPr sz="2200" dirty="0">
                <a:latin typeface="Times New Roman" pitchFamily="18" charset="0"/>
              </a:rPr>
              <a:t>is concerned with the actual interface between the user and the system.</a:t>
            </a:r>
            <a:endParaRPr sz="2200" dirty="0">
              <a:latin typeface="Times New Roman" pitchFamily="18" charset="0"/>
            </a:endParaRPr>
          </a:p>
          <a:p>
            <a:pPr marL="382905" indent="-382905" algn="just">
              <a:buFont typeface="Wingdings" panose="05000000000000000000" pitchFamily="2" charset="2"/>
              <a:buChar char="v"/>
            </a:pPr>
            <a:r>
              <a:rPr sz="2200" dirty="0">
                <a:latin typeface="Times New Roman" pitchFamily="18" charset="0"/>
              </a:rPr>
              <a:t>It controls things like running applications and accessing files. </a:t>
            </a:r>
            <a:endParaRPr sz="2200" dirty="0">
              <a:latin typeface="Times New Roman" pitchFamily="18" charset="0"/>
            </a:endParaRPr>
          </a:p>
        </p:txBody>
      </p:sp>
      <p:sp>
        <p:nvSpPr>
          <p:cNvPr id="11269" name="TextBox 4"/>
          <p:cNvSpPr txBox="1"/>
          <p:nvPr/>
        </p:nvSpPr>
        <p:spPr>
          <a:xfrm>
            <a:off x="1128713" y="5057775"/>
            <a:ext cx="5449887" cy="2257425"/>
          </a:xfrm>
          <a:prstGeom prst="rect">
            <a:avLst/>
          </a:prstGeom>
          <a:noFill/>
          <a:ln w="9525">
            <a:noFill/>
          </a:ln>
        </p:spPr>
        <p:txBody>
          <a:bodyPr lIns="102221" tIns="51110" rIns="102221" bIns="51110">
            <a:spAutoFit/>
          </a:bodyPr>
          <a:p>
            <a:pPr marL="319405" indent="-319405" algn="just">
              <a:buFont typeface="Wingdings" panose="05000000000000000000" pitchFamily="2" charset="2"/>
              <a:buChar char="v"/>
            </a:pPr>
            <a:r>
              <a:rPr sz="2000" dirty="0">
                <a:latin typeface="Times New Roman" pitchFamily="18" charset="0"/>
              </a:rPr>
              <a:t>The </a:t>
            </a:r>
            <a:r>
              <a:rPr sz="2000" i="1" dirty="0">
                <a:solidFill>
                  <a:srgbClr val="00B0F0"/>
                </a:solidFill>
                <a:latin typeface="Times New Roman" pitchFamily="18" charset="0"/>
              </a:rPr>
              <a:t>Kernel Mode </a:t>
            </a:r>
            <a:r>
              <a:rPr sz="2000" dirty="0">
                <a:latin typeface="Times New Roman" pitchFamily="18" charset="0"/>
              </a:rPr>
              <a:t>is concerned with everything running in the background.</a:t>
            </a:r>
            <a:endParaRPr sz="2000" dirty="0">
              <a:latin typeface="Times New Roman" pitchFamily="18" charset="0"/>
            </a:endParaRPr>
          </a:p>
          <a:p>
            <a:pPr marL="319405" indent="-319405" algn="just">
              <a:buFont typeface="Wingdings" panose="05000000000000000000" pitchFamily="2" charset="2"/>
              <a:buChar char="v"/>
            </a:pPr>
            <a:r>
              <a:rPr sz="2000" dirty="0">
                <a:latin typeface="Times New Roman" pitchFamily="18" charset="0"/>
              </a:rPr>
              <a:t>It controls things like accessing system resources, controlling hardware functions and processing program instructions. </a:t>
            </a:r>
            <a:endParaRPr sz="2000" dirty="0">
              <a:latin typeface="Times New Roman" pitchFamily="18" charset="0"/>
            </a:endParaRPr>
          </a:p>
          <a:p>
            <a:pPr marL="319405" indent="-319405" algn="just">
              <a:buFont typeface="Wingdings" panose="05000000000000000000" pitchFamily="2" charset="2"/>
              <a:buChar char="v"/>
            </a:pPr>
            <a:r>
              <a:rPr lang="en-US" altLang="en-US" sz="2000" dirty="0">
                <a:solidFill>
                  <a:srgbClr val="0070C0"/>
                </a:solidFill>
                <a:latin typeface="Trebuchet MS" pitchFamily="34" charset="0"/>
                <a:cs typeface="Trebuchet MS" pitchFamily="34" charset="0"/>
              </a:rPr>
              <a:t>System calls </a:t>
            </a:r>
            <a:r>
              <a:rPr lang="en-US" altLang="en-US" sz="2000" dirty="0">
                <a:latin typeface="Trebuchet MS" pitchFamily="34" charset="0"/>
                <a:cs typeface="Trebuchet MS" pitchFamily="34" charset="0"/>
              </a:rPr>
              <a:t>are used to change mode from User to Kernel.</a:t>
            </a:r>
            <a:endParaRPr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charRg st="0" end="86"/>
                                            </p:txEl>
                                          </p:spTgt>
                                        </p:tgtEl>
                                        <p:attrNameLst>
                                          <p:attrName>style.visibility</p:attrName>
                                        </p:attrNameLst>
                                      </p:cBhvr>
                                      <p:to>
                                        <p:strVal val="visible"/>
                                      </p:to>
                                    </p:set>
                                    <p:anim calcmode="lin" valueType="num">
                                      <p:cBhvr additive="base">
                                        <p:cTn id="7" dur="500" fill="hold"/>
                                        <p:tgtEl>
                                          <p:spTgt spid="11268">
                                            <p:txEl>
                                              <p:charRg st="0" end="8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charRg st="0" end="8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charRg st="86" end="153"/>
                                            </p:txEl>
                                          </p:spTgt>
                                        </p:tgtEl>
                                        <p:attrNameLst>
                                          <p:attrName>style.visibility</p:attrName>
                                        </p:attrNameLst>
                                      </p:cBhvr>
                                      <p:to>
                                        <p:strVal val="visible"/>
                                      </p:to>
                                    </p:set>
                                    <p:anim calcmode="lin" valueType="num">
                                      <p:cBhvr additive="base">
                                        <p:cTn id="13" dur="500" fill="hold"/>
                                        <p:tgtEl>
                                          <p:spTgt spid="11268">
                                            <p:txEl>
                                              <p:charRg st="86" end="1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charRg st="86" end="1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9">
                                            <p:txEl>
                                              <p:charRg st="0" end="72"/>
                                            </p:txEl>
                                          </p:spTgt>
                                        </p:tgtEl>
                                        <p:attrNameLst>
                                          <p:attrName>style.visibility</p:attrName>
                                        </p:attrNameLst>
                                      </p:cBhvr>
                                      <p:to>
                                        <p:strVal val="visible"/>
                                      </p:to>
                                    </p:set>
                                    <p:anim calcmode="lin" valueType="num">
                                      <p:cBhvr additive="base">
                                        <p:cTn id="19" dur="500" fill="hold"/>
                                        <p:tgtEl>
                                          <p:spTgt spid="11269">
                                            <p:txEl>
                                              <p:charRg st="0"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9">
                                            <p:txEl>
                                              <p:charRg st="0" end="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9">
                                            <p:txEl>
                                              <p:charRg st="72" end="193"/>
                                            </p:txEl>
                                          </p:spTgt>
                                        </p:tgtEl>
                                        <p:attrNameLst>
                                          <p:attrName>style.visibility</p:attrName>
                                        </p:attrNameLst>
                                      </p:cBhvr>
                                      <p:to>
                                        <p:strVal val="visible"/>
                                      </p:to>
                                    </p:set>
                                    <p:anim calcmode="lin" valueType="num">
                                      <p:cBhvr additive="base">
                                        <p:cTn id="25" dur="500" fill="hold"/>
                                        <p:tgtEl>
                                          <p:spTgt spid="11269">
                                            <p:txEl>
                                              <p:charRg st="72" end="19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9">
                                            <p:txEl>
                                              <p:charRg st="72" end="19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9">
                                            <p:txEl>
                                              <p:charRg st="193" end="251"/>
                                            </p:txEl>
                                          </p:spTgt>
                                        </p:tgtEl>
                                        <p:attrNameLst>
                                          <p:attrName>style.visibility</p:attrName>
                                        </p:attrNameLst>
                                      </p:cBhvr>
                                      <p:to>
                                        <p:strVal val="visible"/>
                                      </p:to>
                                    </p:set>
                                    <p:anim calcmode="lin" valueType="num">
                                      <p:cBhvr additive="base">
                                        <p:cTn id="31" dur="500" fill="hold"/>
                                        <p:tgtEl>
                                          <p:spTgt spid="11269">
                                            <p:txEl>
                                              <p:charRg st="193" end="25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9">
                                            <p:txEl>
                                              <p:charRg st="193"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126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102221" tIns="51110" rIns="102221" bIns="51110" anchor="b" anchorCtr="0"/>
          <a:p>
            <a:r>
              <a:rPr lang="en-US" altLang="en-US" dirty="0"/>
              <a:t>Kernel</a:t>
            </a:r>
            <a:endParaRPr lang="en-US" altLang="en-US" dirty="0"/>
          </a:p>
        </p:txBody>
      </p:sp>
      <p:sp>
        <p:nvSpPr>
          <p:cNvPr id="12291" name="Content Placeholder 2"/>
          <p:cNvSpPr>
            <a:spLocks noGrp="1"/>
          </p:cNvSpPr>
          <p:nvPr>
            <p:ph idx="1"/>
          </p:nvPr>
        </p:nvSpPr>
        <p:spPr/>
        <p:txBody>
          <a:bodyPr vert="horz" wrap="square" lIns="102221" tIns="51110" rIns="102221" bIns="51110" anchor="t" anchorCtr="0"/>
          <a:p>
            <a:pPr marL="396875" indent="-382270" algn="just" defTabSz="914400">
              <a:spcBef>
                <a:spcPts val="115"/>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Kernel is a software code that reside in central core of OS. It has complete control over system.</a:t>
            </a:r>
            <a:endParaRPr lang="en-US" altLang="en-US" sz="2200" dirty="0">
              <a:latin typeface="Trebuchet MS" pitchFamily="34" charset="0"/>
              <a:cs typeface="Trebuchet MS" pitchFamily="34" charset="0"/>
            </a:endParaRPr>
          </a:p>
          <a:p>
            <a:pPr marL="396875" indent="-382270" algn="just" defTabSz="914400">
              <a:spcBef>
                <a:spcPts val="1140"/>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When operation system boots, kernel is first part of OS to load in main memory. </a:t>
            </a:r>
            <a:endParaRPr lang="en-US" altLang="en-US" sz="2200" dirty="0">
              <a:latin typeface="Trebuchet MS" pitchFamily="34" charset="0"/>
              <a:cs typeface="Trebuchet MS" pitchFamily="34" charset="0"/>
            </a:endParaRPr>
          </a:p>
          <a:p>
            <a:pPr marL="396875" indent="-382270" algn="just" defTabSz="914400">
              <a:spcBef>
                <a:spcPts val="1140"/>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Kernel remains in main memory for entire duration of computer session. The kernel code is usually loaded in to protected area of memory.</a:t>
            </a:r>
            <a:endParaRPr lang="en-US" altLang="en-US" sz="2200" dirty="0">
              <a:latin typeface="Trebuchet MS" pitchFamily="34" charset="0"/>
              <a:cs typeface="Trebuchet MS" pitchFamily="34" charset="0"/>
            </a:endParaRPr>
          </a:p>
          <a:p>
            <a:pPr marL="396875" indent="-382270" algn="just" defTabSz="914400">
              <a:spcBef>
                <a:spcPts val="1115"/>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Kernel performs it’s task like executing processes and handling interrupts in kernel space. </a:t>
            </a:r>
            <a:endParaRPr lang="en-US" altLang="en-US" sz="2200" dirty="0">
              <a:latin typeface="Trebuchet MS" pitchFamily="34" charset="0"/>
              <a:cs typeface="Trebuchet MS" pitchFamily="34" charset="0"/>
            </a:endParaRPr>
          </a:p>
          <a:p>
            <a:pPr marL="396875" indent="-382270" algn="just" defTabSz="914400">
              <a:spcBef>
                <a:spcPts val="1115"/>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User performs it’s task  in user area of memory.</a:t>
            </a:r>
            <a:endParaRPr lang="en-US" altLang="en-US" sz="2200" dirty="0">
              <a:latin typeface="Trebuchet MS" pitchFamily="34" charset="0"/>
              <a:cs typeface="Trebuchet MS" pitchFamily="34" charset="0"/>
            </a:endParaRPr>
          </a:p>
          <a:p>
            <a:pPr marL="396875" indent="-382270" algn="just" defTabSz="914400">
              <a:spcBef>
                <a:spcPts val="1115"/>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 This memory separation is made in order to prevent user data and kernel data from interfering with each other.</a:t>
            </a:r>
            <a:endParaRPr lang="en-US" altLang="en-US" sz="2200" dirty="0">
              <a:latin typeface="Trebuchet MS" pitchFamily="34" charset="0"/>
              <a:cs typeface="Trebuchet MS" pitchFamily="34" charset="0"/>
            </a:endParaRPr>
          </a:p>
          <a:p>
            <a:pPr marL="396875" lvl="1" indent="-382270" algn="just" defTabSz="914400">
              <a:spcBef>
                <a:spcPts val="1115"/>
              </a:spcBef>
              <a:buClr>
                <a:srgbClr val="90C225"/>
              </a:buClr>
              <a:buSzPct val="79000"/>
              <a:buFont typeface="Wingdings" panose="05000000000000000000" pitchFamily="2" charset="2"/>
              <a:buChar char="Ø"/>
              <a:tabLst>
                <a:tab pos="396875" algn="l"/>
              </a:tabLst>
            </a:pPr>
            <a:r>
              <a:rPr lang="en-US" altLang="en-US" sz="2200" dirty="0">
                <a:latin typeface="Trebuchet MS" pitchFamily="34" charset="0"/>
                <a:cs typeface="Trebuchet MS" pitchFamily="34" charset="0"/>
              </a:rPr>
              <a:t>Kernel does not interact directly with user, but it interacts using SHELL and other programs and hardware.</a:t>
            </a:r>
            <a:endParaRPr lang="en-US" altLang="en-US" sz="2200" dirty="0">
              <a:latin typeface="Trebuchet MS" pitchFamily="34" charset="0"/>
              <a:cs typeface="Trebuchet MS" pitchFamily="34" charset="0"/>
            </a:endParaRPr>
          </a:p>
          <a:p>
            <a:pPr marL="396875" indent="-382270" defTabSz="914400">
              <a:spcBef>
                <a:spcPts val="1115"/>
              </a:spcBef>
              <a:buClr>
                <a:srgbClr val="90C225"/>
              </a:buClr>
              <a:buSzPct val="79000"/>
              <a:buFont typeface="Wingdings" panose="05000000000000000000" pitchFamily="2" charset="2"/>
              <a:buChar char=""/>
              <a:tabLst>
                <a:tab pos="396875" algn="l"/>
              </a:tabLst>
            </a:pP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charRg st="0" end="98"/>
                                            </p:txEl>
                                          </p:spTgt>
                                        </p:tgtEl>
                                        <p:attrNameLst>
                                          <p:attrName>style.visibility</p:attrName>
                                        </p:attrNameLst>
                                      </p:cBhvr>
                                      <p:to>
                                        <p:strVal val="visible"/>
                                      </p:to>
                                    </p:set>
                                    <p:anim calcmode="lin" valueType="num">
                                      <p:cBhvr additive="base">
                                        <p:cTn id="7" dur="500" fill="hold"/>
                                        <p:tgtEl>
                                          <p:spTgt spid="12291">
                                            <p:txEl>
                                              <p:charRg st="0" end="9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charRg st="0" end="9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charRg st="98" end="179"/>
                                            </p:txEl>
                                          </p:spTgt>
                                        </p:tgtEl>
                                        <p:attrNameLst>
                                          <p:attrName>style.visibility</p:attrName>
                                        </p:attrNameLst>
                                      </p:cBhvr>
                                      <p:to>
                                        <p:strVal val="visible"/>
                                      </p:to>
                                    </p:set>
                                    <p:anim calcmode="lin" valueType="num">
                                      <p:cBhvr additive="base">
                                        <p:cTn id="13" dur="500" fill="hold"/>
                                        <p:tgtEl>
                                          <p:spTgt spid="12291">
                                            <p:txEl>
                                              <p:charRg st="98" end="1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charRg st="98" end="1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charRg st="179" end="316"/>
                                            </p:txEl>
                                          </p:spTgt>
                                        </p:tgtEl>
                                        <p:attrNameLst>
                                          <p:attrName>style.visibility</p:attrName>
                                        </p:attrNameLst>
                                      </p:cBhvr>
                                      <p:to>
                                        <p:strVal val="visible"/>
                                      </p:to>
                                    </p:set>
                                    <p:anim calcmode="lin" valueType="num">
                                      <p:cBhvr additive="base">
                                        <p:cTn id="19" dur="500" fill="hold"/>
                                        <p:tgtEl>
                                          <p:spTgt spid="12291">
                                            <p:txEl>
                                              <p:charRg st="179" end="3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179" end="3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charRg st="316" end="409"/>
                                            </p:txEl>
                                          </p:spTgt>
                                        </p:tgtEl>
                                        <p:attrNameLst>
                                          <p:attrName>style.visibility</p:attrName>
                                        </p:attrNameLst>
                                      </p:cBhvr>
                                      <p:to>
                                        <p:strVal val="visible"/>
                                      </p:to>
                                    </p:set>
                                    <p:anim calcmode="lin" valueType="num">
                                      <p:cBhvr additive="base">
                                        <p:cTn id="25" dur="500" fill="hold"/>
                                        <p:tgtEl>
                                          <p:spTgt spid="12291">
                                            <p:txEl>
                                              <p:charRg st="316" end="40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charRg st="316" end="40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charRg st="409" end="458"/>
                                            </p:txEl>
                                          </p:spTgt>
                                        </p:tgtEl>
                                        <p:attrNameLst>
                                          <p:attrName>style.visibility</p:attrName>
                                        </p:attrNameLst>
                                      </p:cBhvr>
                                      <p:to>
                                        <p:strVal val="visible"/>
                                      </p:to>
                                    </p:set>
                                    <p:anim calcmode="lin" valueType="num">
                                      <p:cBhvr additive="base">
                                        <p:cTn id="31" dur="500" fill="hold"/>
                                        <p:tgtEl>
                                          <p:spTgt spid="12291">
                                            <p:txEl>
                                              <p:charRg st="409" end="45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charRg st="409" end="45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charRg st="458" end="570"/>
                                            </p:txEl>
                                          </p:spTgt>
                                        </p:tgtEl>
                                        <p:attrNameLst>
                                          <p:attrName>style.visibility</p:attrName>
                                        </p:attrNameLst>
                                      </p:cBhvr>
                                      <p:to>
                                        <p:strVal val="visible"/>
                                      </p:to>
                                    </p:set>
                                    <p:anim calcmode="lin" valueType="num">
                                      <p:cBhvr additive="base">
                                        <p:cTn id="37" dur="500" fill="hold"/>
                                        <p:tgtEl>
                                          <p:spTgt spid="12291">
                                            <p:txEl>
                                              <p:charRg st="458" end="57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charRg st="458" end="57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91">
                                            <p:txEl>
                                              <p:charRg st="570" end="677"/>
                                            </p:txEl>
                                          </p:spTgt>
                                        </p:tgtEl>
                                        <p:attrNameLst>
                                          <p:attrName>style.visibility</p:attrName>
                                        </p:attrNameLst>
                                      </p:cBhvr>
                                      <p:to>
                                        <p:strVal val="visible"/>
                                      </p:to>
                                    </p:set>
                                    <p:anim calcmode="lin" valueType="num">
                                      <p:cBhvr additive="base">
                                        <p:cTn id="41" dur="500" fill="hold"/>
                                        <p:tgtEl>
                                          <p:spTgt spid="12291">
                                            <p:txEl>
                                              <p:charRg st="570" end="67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charRg st="570" end="6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ags/tag1.xml><?xml version="1.0" encoding="utf-8"?>
<p:tagLst xmlns:p="http://schemas.openxmlformats.org/presentationml/2006/main">
  <p:tag name="SWI" val="1"/>
  <p:tag name="BSN" val="1"/>
  <p:tag name="SVT" val="FALSE"/>
  <p:tag name="NBP" val="1"/>
  <p:tag name="CVB" val="1"/>
  <p:tag name="SPT" val="FALSE"/>
  <p:tag name="CII" val="1"/>
</p:tagLst>
</file>

<file path=ppt/tags/tag2.xml><?xml version="1.0" encoding="utf-8"?>
<p:tagLst xmlns:p="http://schemas.openxmlformats.org/presentationml/2006/main">
  <p:tag name="SWI" val="3"/>
  <p:tag name="NBP" val="1"/>
  <p:tag name="BSN" val="3"/>
  <p:tag name="SVT" val="TRUE"/>
  <p:tag name="CVB" val="3"/>
  <p:tag name="SPT" val="FALSE"/>
  <p:tag name="CII" val="3"/>
</p:tagLst>
</file>

<file path=ppt/tags/tag3.xml><?xml version="1.0" encoding="utf-8"?>
<p:tagLst xmlns:p="http://schemas.openxmlformats.org/presentationml/2006/main">
  <p:tag name="SWI" val="9"/>
  <p:tag name="NBP" val="1"/>
  <p:tag name="BSN" val="9"/>
  <p:tag name="SVT" val="TRUE"/>
  <p:tag name="CVB" val="9"/>
  <p:tag name="SPT" val="FALSE"/>
  <p:tag name="CII" val="9"/>
</p:tagLst>
</file>

<file path=ppt/theme/theme1.xml><?xml version="1.0" encoding="utf-8"?>
<a:theme xmlns:a="http://schemas.openxmlformats.org/drawingml/2006/main" name="EngGreenCap">
  <a:themeElements>
    <a:clrScheme name="EngGreenCa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ngGreenCap">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r" defTabSz="914400" rtl="1"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r" defTabSz="914400" rtl="1"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ngGreenCa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GreenCa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GreenCa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GreenCa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GreenCa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GreenCa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GreenCa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Settings\ariel\Application Data\Microsoft\Templates\EngGreenCap.pot</Template>
  <TotalTime>0</TotalTime>
  <Words>25943</Words>
  <Application>WPS Presentation</Application>
  <PresentationFormat>Custom</PresentationFormat>
  <Paragraphs>589</Paragraphs>
  <Slides>59</Slides>
  <Notes>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6" baseType="lpstr">
      <vt:lpstr>Arial</vt:lpstr>
      <vt:lpstr>SimSun</vt:lpstr>
      <vt:lpstr>Wingdings</vt:lpstr>
      <vt:lpstr>Times New Roman</vt:lpstr>
      <vt:lpstr>Liberation Sans</vt:lpstr>
      <vt:lpstr>Helvetica</vt:lpstr>
      <vt:lpstr>Titillium Web ExtraLight</vt:lpstr>
      <vt:lpstr>Material Icons</vt:lpstr>
      <vt:lpstr>Microsoft YaHei</vt:lpstr>
      <vt:lpstr>Arial Unicode MS</vt:lpstr>
      <vt:lpstr>Trebuchet MS</vt:lpstr>
      <vt:lpstr>Comic Sans MS</vt:lpstr>
      <vt:lpstr>Trebuchet MS</vt:lpstr>
      <vt:lpstr>FreeSerif</vt:lpstr>
      <vt:lpstr>FantasqueSansMono Nerd Font</vt:lpstr>
      <vt:lpstr>EngGreenCap</vt:lpstr>
      <vt:lpstr>Photoshop.Image.9</vt:lpstr>
      <vt:lpstr>Introduction to Operating System (OS)</vt:lpstr>
      <vt:lpstr>Course Content:</vt:lpstr>
      <vt:lpstr>What is an Operating System?</vt:lpstr>
      <vt:lpstr>The Structure of Computer Systems </vt:lpstr>
      <vt:lpstr>PowerPoint 演示文稿</vt:lpstr>
      <vt:lpstr>PowerPoint 演示文稿</vt:lpstr>
      <vt:lpstr> RAM – Random Access Memory</vt:lpstr>
      <vt:lpstr>Operating System Mode</vt:lpstr>
      <vt:lpstr>Kernel</vt:lpstr>
      <vt:lpstr>Kernel cont…</vt:lpstr>
      <vt:lpstr>System Call</vt:lpstr>
      <vt:lpstr> Starting an Operating System(Booting)</vt:lpstr>
      <vt:lpstr>BIOS</vt:lpstr>
      <vt:lpstr>UEFI</vt:lpstr>
      <vt:lpstr>Functions of Operating System</vt:lpstr>
      <vt:lpstr>1. Process Management</vt:lpstr>
      <vt:lpstr> 2. Memory management</vt:lpstr>
      <vt:lpstr> 3. File Management</vt:lpstr>
      <vt:lpstr>4. Device Management or I/O Management</vt:lpstr>
      <vt:lpstr>5. Security &amp; Protection</vt:lpstr>
      <vt:lpstr>6. User Interface Mechanism</vt:lpstr>
      <vt:lpstr>1. Command-line interface</vt:lpstr>
      <vt:lpstr>2. Graphical User Interface</vt:lpstr>
      <vt:lpstr>History of Operating System</vt:lpstr>
      <vt:lpstr>Types of Operating Systems</vt:lpstr>
      <vt:lpstr>1. Batch Operating System </vt:lpstr>
      <vt:lpstr>1. Batch Operating System cont..</vt:lpstr>
      <vt:lpstr>2. Multiprogramming Operating System:</vt:lpstr>
      <vt:lpstr>3. Time-Sharing Operating Systems</vt:lpstr>
      <vt:lpstr>3. Time-Sharing Operating Systems cont..</vt:lpstr>
      <vt:lpstr>4. Multiprocessor operating systems</vt:lpstr>
      <vt:lpstr>5. Distributed Operating System</vt:lpstr>
      <vt:lpstr> 6. Network Operating System</vt:lpstr>
      <vt:lpstr>6. Network Operating System</vt:lpstr>
      <vt:lpstr>7. Real-Time Operating System </vt:lpstr>
      <vt:lpstr>8. Embaded Operating System</vt:lpstr>
      <vt:lpstr>Popular types of OS </vt:lpstr>
      <vt:lpstr>Desktop Class Operating Systems:-</vt:lpstr>
      <vt:lpstr>Ms-DOS</vt:lpstr>
      <vt:lpstr>Microsoft Windows                         </vt:lpstr>
      <vt:lpstr>Mac OS </vt:lpstr>
      <vt:lpstr>Linux</vt:lpstr>
      <vt:lpstr>Google Chrome OS</vt:lpstr>
      <vt:lpstr>Server Operating Systems</vt:lpstr>
      <vt:lpstr>Windows Server</vt:lpstr>
      <vt:lpstr>UNIX</vt:lpstr>
      <vt:lpstr>Tablet and Phone Operating Systems</vt:lpstr>
      <vt:lpstr>   	iOS on the iPhone and iPad</vt:lpstr>
      <vt:lpstr>             Android</vt:lpstr>
      <vt:lpstr>         Advantage of Linux Operating System</vt:lpstr>
      <vt:lpstr>         Advantage of Linux Operating System</vt:lpstr>
      <vt:lpstr>         Advantage of Linux Operating System</vt:lpstr>
      <vt:lpstr>         Advantage of Linux Operating System</vt:lpstr>
      <vt:lpstr>         Advantage of Linux Operating System</vt:lpstr>
      <vt:lpstr>         Advantage of Linux Operating System</vt:lpstr>
      <vt:lpstr>         Advantage of Linux Operating System</vt:lpstr>
      <vt:lpstr>PowerPoint 演示文稿</vt:lpstr>
      <vt:lpstr>A very simplified Shell</vt:lpstr>
      <vt:lpstr>PowerPoint 演示文稿</vt:lpstr>
    </vt:vector>
  </TitlesOfParts>
  <Company>BIU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dc:title>
  <dc:creator>אריאל פרנק ופנחס וייסברג</dc:creator>
  <dc:subject>OS</dc:subject>
  <cp:lastModifiedBy>linmyatoo</cp:lastModifiedBy>
  <cp:revision>362</cp:revision>
  <cp:lastPrinted>2023-08-01T05:53:27Z</cp:lastPrinted>
  <dcterms:created xsi:type="dcterms:W3CDTF">2023-08-01T05:53:27Z</dcterms:created>
  <dcterms:modified xsi:type="dcterms:W3CDTF">2023-08-01T05:53:27Z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