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4" r:id="rId6"/>
    <p:sldId id="266" r:id="rId7"/>
    <p:sldId id="267" r:id="rId8"/>
    <p:sldId id="268" r:id="rId9"/>
    <p:sldId id="269" r:id="rId10"/>
    <p:sldId id="282" r:id="rId11"/>
    <p:sldId id="283" r:id="rId12"/>
    <p:sldId id="286" r:id="rId13"/>
    <p:sldId id="296" r:id="rId14"/>
    <p:sldId id="298" r:id="rId15"/>
    <p:sldId id="295" r:id="rId16"/>
    <p:sldId id="299" r:id="rId17"/>
    <p:sldId id="301" r:id="rId18"/>
    <p:sldId id="303" r:id="rId19"/>
    <p:sldId id="304" r:id="rId20"/>
    <p:sldId id="305" r:id="rId2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8014a2496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8014a2496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01c2d48d_7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01c2d48d_7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20130" y="-587375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</a:t>
            </a: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perating System(</a:t>
            </a: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Software</a:t>
            </a: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294345" y="1328525"/>
            <a:ext cx="2830602" cy="2486452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Oval 0"/>
          <p:cNvSpPr/>
          <p:nvPr/>
        </p:nvSpPr>
        <p:spPr>
          <a:xfrm>
            <a:off x="8553450" y="-30099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8841105" y="-300990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235950" y="-30099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8235950" y="-20193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1"/>
            <a:endCxn id="2" idx="5"/>
          </p:cNvCxnSpPr>
          <p:nvPr/>
        </p:nvCxnSpPr>
        <p:spPr>
          <a:xfrm>
            <a:off x="8870315" y="-271780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3"/>
            <a:endCxn id="2" idx="7"/>
          </p:cNvCxnSpPr>
          <p:nvPr/>
        </p:nvCxnSpPr>
        <p:spPr>
          <a:xfrm flipV="1">
            <a:off x="8870315" y="-271780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3480000">
            <a:off x="8627745" y="-2736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4220000">
            <a:off x="8531225" y="-20891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331710" y="1595755"/>
            <a:ext cx="1365250" cy="1365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7183755" y="3240405"/>
            <a:ext cx="1069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MenuetOS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530" y="1402080"/>
            <a:ext cx="2332990" cy="1751965"/>
          </a:xfrm>
          <a:prstGeom prst="rect">
            <a:avLst/>
          </a:prstGeom>
        </p:spPr>
      </p:pic>
      <p:sp>
        <p:nvSpPr>
          <p:cNvPr id="11" name="Text Box 10"/>
          <p:cNvSpPr txBox="1"/>
          <p:nvPr>
            <p:custDataLst>
              <p:tags r:id="rId3"/>
            </p:custDataLst>
          </p:nvPr>
        </p:nvSpPr>
        <p:spPr>
          <a:xfrm>
            <a:off x="15248890" y="3615690"/>
            <a:ext cx="31769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minimum hardware requirements: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Processor: 1 gigahertz (GHz) (2-cores)64-bit processor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Memory: 4 gigabytes (GB) or greater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Storage: 64 GB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Text Box 11"/>
          <p:cNvSpPr txBox="1"/>
          <p:nvPr>
            <p:custDataLst>
              <p:tags r:id="rId4"/>
            </p:custDataLst>
          </p:nvPr>
        </p:nvSpPr>
        <p:spPr>
          <a:xfrm>
            <a:off x="16261715" y="3154045"/>
            <a:ext cx="1150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Windows-11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Text Box 2"/>
          <p:cNvSpPr txBox="1"/>
          <p:nvPr>
            <p:custDataLst>
              <p:tags r:id="rId5"/>
            </p:custDataLst>
          </p:nvPr>
        </p:nvSpPr>
        <p:spPr>
          <a:xfrm>
            <a:off x="-8678545" y="3702050"/>
            <a:ext cx="383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It can run smoothly on a 50MHz processor with only 32MB of RAM (MenuetOS, 2010)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30" y="189865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485900" y="315404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1" name="Text Box 20"/>
          <p:cNvSpPr txBox="1"/>
          <p:nvPr>
            <p:custDataLst>
              <p:tags r:id="rId7"/>
            </p:custDataLst>
          </p:nvPr>
        </p:nvSpPr>
        <p:spPr>
          <a:xfrm>
            <a:off x="6458585" y="666051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507490" y="346075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-2855595" y="3030855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" name="Picture 0" descr="linux_PNG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2535" y="1710690"/>
            <a:ext cx="1031240" cy="12503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2867025" y="3308985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87775" y="7040880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790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11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0" dur="500" fill="hold"/>
                                              <p:tgtEl>
                                                <p:spTgt spid="12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3" dur="500" fill="hold"/>
                                              <p:tgtEl>
                                                <p:spTgt spid="21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89865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485900" y="315404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507490" y="346075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" name="Picture 0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0" y="1898650"/>
            <a:ext cx="1031240" cy="12503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82720" y="3154045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03370" y="3465830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1274445" y="3513455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595" y="1813560"/>
            <a:ext cx="1335405" cy="13354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383145" y="5312410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530" y="189865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485900" y="315404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507490" y="346075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" name="Picture 0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0" y="1898650"/>
            <a:ext cx="1031240" cy="12503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982720" y="3154045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03370" y="3465830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99960" y="3465830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10" y="1813560"/>
            <a:ext cx="1335405" cy="133540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299960" y="315912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640" y="-1771015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245610" y="5527040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8" name="Picture 17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1600" y="-1493520"/>
            <a:ext cx="1031240" cy="12503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-2762250" y="3148965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267200" y="5833745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114165" y="3518535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-2547620" y="5647690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80" y="1760855"/>
            <a:ext cx="1335405" cy="1335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13530" y="315404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2640" y="171704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4132580" y="312610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8" name="Picture 17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530" y="-3378835"/>
            <a:ext cx="1031240" cy="12503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-2762250" y="3763645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54170" y="343281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-2573020" y="3432810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245610" y="6149340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15" y="-4988560"/>
            <a:ext cx="1335405" cy="1335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843770" y="2777490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-185420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-1302385" y="342963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8" name="Picture 17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380" y="1760855"/>
            <a:ext cx="1031240" cy="12503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020185" y="3082290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412605" y="349123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58935" y="3215640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104005" y="3460750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15" y="-3189605"/>
            <a:ext cx="1335405" cy="1335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445260" y="315404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rcRect r="55192"/>
          <a:stretch>
            <a:fillRect/>
          </a:stretch>
        </p:blipFill>
        <p:spPr>
          <a:xfrm>
            <a:off x="4606925" y="5370830"/>
            <a:ext cx="175260" cy="29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-185420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-1302385" y="342963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8" name="Picture 17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15" y="5247005"/>
            <a:ext cx="1031240" cy="12503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-4927600" y="3215640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412605" y="349123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58935" y="3215640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151235" y="3350895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15" y="-3189605"/>
            <a:ext cx="1335405" cy="1335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445260" y="315404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rcRect r="55192"/>
          <a:stretch>
            <a:fillRect/>
          </a:stretch>
        </p:blipFill>
        <p:spPr>
          <a:xfrm>
            <a:off x="4370705" y="2904490"/>
            <a:ext cx="175260" cy="29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-185420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-1302385" y="342963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8" name="Picture 17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15" y="5247005"/>
            <a:ext cx="1031240" cy="12503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-4927600" y="3215640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412605" y="349123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58935" y="3215640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151235" y="3350895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15" y="-3189605"/>
            <a:ext cx="1335405" cy="1335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445260" y="315404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rcRect r="55192"/>
          <a:stretch>
            <a:fillRect/>
          </a:stretch>
        </p:blipFill>
        <p:spPr>
          <a:xfrm>
            <a:off x="8945245" y="68580"/>
            <a:ext cx="175260" cy="29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Click="0" advTm="0">
        <p159:morph option="byObject"/>
      </p:transition>
    </mc:Choice>
    <mc:Fallback>
      <p:transition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-185420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-1302385" y="342963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8" name="Picture 17" descr="linux_PN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015" y="5247005"/>
            <a:ext cx="1031240" cy="125031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-4927600" y="3215640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412605" y="3491230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9258935" y="3215640"/>
            <a:ext cx="9156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  <a:sym typeface="+mn-ea"/>
              </a:rPr>
              <a:t>Microsoft </a:t>
            </a:r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151235" y="3350895"/>
            <a:ext cx="937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(opensource)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15" y="-3189605"/>
            <a:ext cx="1335405" cy="1335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1445260" y="3154045"/>
            <a:ext cx="9163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rcRect r="55192"/>
          <a:stretch>
            <a:fillRect/>
          </a:stretch>
        </p:blipFill>
        <p:spPr>
          <a:xfrm>
            <a:off x="8945245" y="68580"/>
            <a:ext cx="175260" cy="291465"/>
          </a:xfrm>
          <a:prstGeom prst="rect">
            <a:avLst/>
          </a:prstGeom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815" y="0"/>
            <a:ext cx="9187815" cy="5167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14510" y="1763395"/>
            <a:ext cx="1989455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rivers_310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0" y="1661160"/>
            <a:ext cx="1821815" cy="1821815"/>
          </a:xfrm>
          <a:prstGeom prst="rect">
            <a:avLst/>
          </a:prstGeom>
        </p:spPr>
      </p:pic>
      <p:pic>
        <p:nvPicPr>
          <p:cNvPr id="2" name="Picture 1" descr="686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0" y="1763395"/>
            <a:ext cx="1866900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857740" y="3569335"/>
            <a:ext cx="1141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Applactions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241530" y="3569335"/>
            <a:ext cx="1405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Device Drivers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060930" y="3569335"/>
            <a:ext cx="713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Kernel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3"/>
            <a:endCxn id="38" idx="7"/>
          </p:cNvCxnSpPr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77590" y="1661160"/>
            <a:ext cx="1989455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rivers_310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50" y="1661160"/>
            <a:ext cx="1821815" cy="1821815"/>
          </a:xfrm>
          <a:prstGeom prst="rect">
            <a:avLst/>
          </a:prstGeom>
        </p:spPr>
      </p:pic>
      <p:pic>
        <p:nvPicPr>
          <p:cNvPr id="2" name="Picture 1" descr="686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0" y="1763395"/>
            <a:ext cx="1866900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20820" y="3467100"/>
            <a:ext cx="1141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Applactions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241530" y="3569335"/>
            <a:ext cx="1405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Device Drivers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060930" y="3569335"/>
            <a:ext cx="713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Kernel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1"/>
            <a:endCxn id="15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94105" y="1661160"/>
            <a:ext cx="1989455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rivers_310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1558925"/>
            <a:ext cx="1821815" cy="1821815"/>
          </a:xfrm>
          <a:prstGeom prst="rect">
            <a:avLst/>
          </a:prstGeom>
        </p:spPr>
      </p:pic>
      <p:pic>
        <p:nvPicPr>
          <p:cNvPr id="2" name="Picture 1" descr="686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0" y="1763395"/>
            <a:ext cx="1866900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37335" y="3467100"/>
            <a:ext cx="1141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Applactions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56025" y="3467100"/>
            <a:ext cx="1405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Device Drivers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060930" y="3569335"/>
            <a:ext cx="713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Kernel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94105" y="1661160"/>
            <a:ext cx="1989455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rivers_310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1558925"/>
            <a:ext cx="1821815" cy="1821815"/>
          </a:xfrm>
          <a:prstGeom prst="rect">
            <a:avLst/>
          </a:prstGeom>
        </p:spPr>
      </p:pic>
      <p:pic>
        <p:nvPicPr>
          <p:cNvPr id="2" name="Picture 1" descr="686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45" y="1587500"/>
            <a:ext cx="1866900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37335" y="3467100"/>
            <a:ext cx="1141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Applactions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56025" y="3467100"/>
            <a:ext cx="1405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Device Drivers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10325" y="3467100"/>
            <a:ext cx="713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Kernel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790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94105" y="1661160"/>
            <a:ext cx="1989455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rivers_310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1558925"/>
            <a:ext cx="1821815" cy="1821815"/>
          </a:xfrm>
          <a:prstGeom prst="rect">
            <a:avLst/>
          </a:prstGeom>
        </p:spPr>
      </p:pic>
      <p:pic>
        <p:nvPicPr>
          <p:cNvPr id="2" name="Picture 1" descr="686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45" y="1587500"/>
            <a:ext cx="1866900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37335" y="3467100"/>
            <a:ext cx="1141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Applactions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56025" y="3467100"/>
            <a:ext cx="1405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Device Drivers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10325" y="3467100"/>
            <a:ext cx="713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Kernel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2344420" y="1558925"/>
            <a:ext cx="1989455" cy="171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rivers_3104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5363210"/>
            <a:ext cx="1821815" cy="1821815"/>
          </a:xfrm>
          <a:prstGeom prst="rect">
            <a:avLst/>
          </a:prstGeom>
        </p:spPr>
      </p:pic>
      <p:pic>
        <p:nvPicPr>
          <p:cNvPr id="2" name="Picture 1" descr="6864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665" y="1536065"/>
            <a:ext cx="1866900" cy="18669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1920240" y="3380740"/>
            <a:ext cx="11410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Applactions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56025" y="7271385"/>
            <a:ext cx="1405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Device Drivers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231245" y="3415665"/>
            <a:ext cx="7137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Kernel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42660" y="1536065"/>
            <a:ext cx="1365250" cy="1365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585700" y="3582670"/>
            <a:ext cx="1069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MenuetOS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3250" y="1593215"/>
            <a:ext cx="2332990" cy="175196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295755" y="3658235"/>
            <a:ext cx="31769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minimum hardware requirements: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Processor: 1 gigahertz (GHz) (2-cores)64-bit processor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Memory: 4 gigabytes (GB) or greater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Storage: 64 GB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093315" y="3275965"/>
            <a:ext cx="1150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Windows-11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42540" y="8234680"/>
            <a:ext cx="383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It can run smoothly on a --MHz processor with only --MB of RAM (MenuetOS, ----)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790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375" y="1736090"/>
            <a:ext cx="1365250" cy="1365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037330" y="3380740"/>
            <a:ext cx="1069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MenuetOS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967095" y="6664325"/>
            <a:ext cx="31769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minimum hardware requirements: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Processor: 1 gigahertz (GHz) (2-cores)64-bit processor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Memory: 4 gigabytes (GB) or greater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Storage: 64 GB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093315" y="3275965"/>
            <a:ext cx="1150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Windows-11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>
            <a:off x="2542540" y="3842385"/>
            <a:ext cx="383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It can run smoothly on a 50MHz processor with only 32MB of RAM (MenuetOS, 2010)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0" y="1593215"/>
            <a:ext cx="2332990" cy="175196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3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83300" y="381000"/>
            <a:ext cx="27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Operating System(Software)</a:t>
            </a:r>
            <a:endParaRPr>
              <a:solidFill>
                <a:schemeClr val="dk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310" y="1786255"/>
            <a:ext cx="1365250" cy="1365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66265" y="3430905"/>
            <a:ext cx="1069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MenuetOS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2"/>
            </p:custDataLst>
          </p:nvPr>
        </p:nvSpPr>
        <p:spPr>
          <a:xfrm>
            <a:off x="5007610" y="3737610"/>
            <a:ext cx="31769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minimum hardware requirements: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Processor: 1 gigahertz (GHz) (2-cores)64-bit processor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Memory: 4 gigabytes (GB) or greater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Storage: 64 GB 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2" name="Text Box 11"/>
          <p:cNvSpPr txBox="1"/>
          <p:nvPr>
            <p:custDataLst>
              <p:tags r:id="rId3"/>
            </p:custDataLst>
          </p:nvPr>
        </p:nvSpPr>
        <p:spPr>
          <a:xfrm>
            <a:off x="6020435" y="3275965"/>
            <a:ext cx="1150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Windows-11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>
            <a:off x="371475" y="3892550"/>
            <a:ext cx="3831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900">
                <a:latin typeface="Comic Sans MS" panose="030F0702030302020204" charset="0"/>
                <a:cs typeface="Comic Sans MS" panose="030F0702030302020204" charset="0"/>
              </a:rPr>
              <a:t>It can run smoothly on a 50MHz processor with only 32MB of RAM (MenuetOS, 2010)</a:t>
            </a:r>
            <a:endParaRPr lang="en-US" sz="9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6" name="Picture 15" descr="Apple_logo_PNG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10610" y="1524000"/>
            <a:ext cx="2232660" cy="125539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12178665" y="2961005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OS 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-4235450" y="3030855"/>
            <a:ext cx="11049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Comic Sans MS" panose="030F0702030302020204" charset="0"/>
                <a:cs typeface="Comic Sans MS" panose="030F0702030302020204" charset="0"/>
              </a:rPr>
              <a:t>GNU/Linux</a:t>
            </a:r>
            <a:endParaRPr lang="en-US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718310" y="7106285"/>
            <a:ext cx="6089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>
                <a:latin typeface="Comic Sans MS" panose="030F0702030302020204" charset="0"/>
                <a:cs typeface="Comic Sans MS" panose="030F0702030302020204" charset="0"/>
              </a:rPr>
              <a:t>(Apple)</a:t>
            </a:r>
            <a:endParaRPr lang="en-US" sz="1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145" y="1593215"/>
            <a:ext cx="2332990" cy="1751965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8530590" y="68580"/>
            <a:ext cx="200025" cy="200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13090" y="68580"/>
            <a:ext cx="200025" cy="200025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213090" y="167640"/>
            <a:ext cx="200025" cy="1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/>
          <p:cNvSpPr/>
          <p:nvPr/>
        </p:nvSpPr>
        <p:spPr>
          <a:xfrm rot="3480000">
            <a:off x="8604885" y="95885"/>
            <a:ext cx="148590" cy="76200"/>
          </a:xfrm>
          <a:prstGeom prst="triangle">
            <a:avLst>
              <a:gd name="adj" fmla="val 50768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4220000">
            <a:off x="8508365" y="160655"/>
            <a:ext cx="148590" cy="76200"/>
          </a:xfrm>
          <a:prstGeom prst="triangl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36660" y="67945"/>
            <a:ext cx="200025" cy="200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38" idx="1"/>
            <a:endCxn id="38" idx="5"/>
          </p:cNvCxnSpPr>
          <p:nvPr/>
        </p:nvCxnSpPr>
        <p:spPr>
          <a:xfrm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865870" y="97155"/>
            <a:ext cx="141605" cy="14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7" dur="500" fill="hold"/>
                                              <p:tgtEl>
                                                <p:spTgt spid="11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0" dur="500" fill="hold"/>
                                              <p:tgtEl>
                                                <p:spTgt spid="12">
                                                  <p:txEl>
                                                    <p:pRg st="0" end="0"/>
                                                  </p:txEl>
                                                </p:spTgt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11" grpId="0"/>
      <p:bldP spid="11" grpId="1"/>
    </p:bld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486580_1_1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620051_1_1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686906_1_1"/>
</p:tagLst>
</file>

<file path=ppt/tags/tag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486580_1_1"/>
</p:tagLst>
</file>

<file path=ppt/tags/tag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620051_1_1"/>
</p:tagLst>
</file>

<file path=ppt/tags/tag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686906_1_1"/>
</p:tagLst>
</file>

<file path=ppt/tags/tag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486580_1_1"/>
</p:tagLst>
</file>

<file path=ppt/tags/tag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0818686906_1_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WPS Presentation</Application>
  <PresentationFormat/>
  <Paragraphs>230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Arial</vt:lpstr>
      <vt:lpstr>Liberation Sans</vt:lpstr>
      <vt:lpstr>Comic Sans MS</vt:lpstr>
      <vt:lpstr>Comic Sans MS</vt:lpstr>
      <vt:lpstr>Microsoft YaHei</vt:lpstr>
      <vt:lpstr>Arial Unicode MS</vt:lpstr>
      <vt:lpstr>Material Icons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linmyatoo</cp:lastModifiedBy>
  <cp:revision>46</cp:revision>
  <dcterms:created xsi:type="dcterms:W3CDTF">2023-07-31T16:53:13Z</dcterms:created>
  <dcterms:modified xsi:type="dcterms:W3CDTF">2023-07-31T16:53:13Z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