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0AC61-93DD-4E38-89D2-3BBFDFF3561E}" v="25" dt="2024-09-30T13:23:00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N HTET AUNG" userId="c97a9c46-cd73-48b0-90d9-85324fc09b04" providerId="ADAL" clId="{76C0AC61-93DD-4E38-89D2-3BBFDFF3561E}"/>
    <pc:docChg chg="undo redo custSel addSld delSld modSld">
      <pc:chgData name="LINN HTET AUNG" userId="c97a9c46-cd73-48b0-90d9-85324fc09b04" providerId="ADAL" clId="{76C0AC61-93DD-4E38-89D2-3BBFDFF3561E}" dt="2024-09-30T13:23:10.644" v="586" actId="14100"/>
      <pc:docMkLst>
        <pc:docMk/>
      </pc:docMkLst>
      <pc:sldChg chg="addSp delSp modSp mod setBg delDesignElem">
        <pc:chgData name="LINN HTET AUNG" userId="c97a9c46-cd73-48b0-90d9-85324fc09b04" providerId="ADAL" clId="{76C0AC61-93DD-4E38-89D2-3BBFDFF3561E}" dt="2024-09-30T13:18:25.923" v="556" actId="26606"/>
        <pc:sldMkLst>
          <pc:docMk/>
          <pc:sldMk cId="3772591544" sldId="256"/>
        </pc:sldMkLst>
        <pc:spChg chg="mod">
          <ac:chgData name="LINN HTET AUNG" userId="c97a9c46-cd73-48b0-90d9-85324fc09b04" providerId="ADAL" clId="{76C0AC61-93DD-4E38-89D2-3BBFDFF3561E}" dt="2024-09-30T13:18:25.923" v="556" actId="26606"/>
          <ac:spMkLst>
            <pc:docMk/>
            <pc:sldMk cId="3772591544" sldId="256"/>
            <ac:spMk id="2" creationId="{7DFEAB0D-C46B-49A3-0F61-5ACAE5B6FC38}"/>
          </ac:spMkLst>
        </pc:spChg>
        <pc:spChg chg="mod">
          <ac:chgData name="LINN HTET AUNG" userId="c97a9c46-cd73-48b0-90d9-85324fc09b04" providerId="ADAL" clId="{76C0AC61-93DD-4E38-89D2-3BBFDFF3561E}" dt="2024-09-30T13:18:25.923" v="556" actId="26606"/>
          <ac:spMkLst>
            <pc:docMk/>
            <pc:sldMk cId="3772591544" sldId="256"/>
            <ac:spMk id="3" creationId="{09D9646D-8045-9CA5-A825-94C2CF39AE55}"/>
          </ac:spMkLst>
        </pc:spChg>
        <pc:spChg chg="add del">
          <ac:chgData name="LINN HTET AUNG" userId="c97a9c46-cd73-48b0-90d9-85324fc09b04" providerId="ADAL" clId="{76C0AC61-93DD-4E38-89D2-3BBFDFF3561E}" dt="2024-09-29T04:37:33.718" v="141" actId="26606"/>
          <ac:spMkLst>
            <pc:docMk/>
            <pc:sldMk cId="3772591544" sldId="256"/>
            <ac:spMk id="8" creationId="{5C8908E2-EE49-44D2-9428-A28D2312A8D5}"/>
          </ac:spMkLst>
        </pc:spChg>
        <pc:spChg chg="add del">
          <ac:chgData name="LINN HTET AUNG" userId="c97a9c46-cd73-48b0-90d9-85324fc09b04" providerId="ADAL" clId="{76C0AC61-93DD-4E38-89D2-3BBFDFF3561E}" dt="2024-09-29T04:37:17.955" v="134" actId="26606"/>
          <ac:spMkLst>
            <pc:docMk/>
            <pc:sldMk cId="3772591544" sldId="256"/>
            <ac:spMk id="9" creationId="{0671A8AE-40A1-4631-A6B8-581AFF065482}"/>
          </ac:spMkLst>
        </pc:spChg>
        <pc:spChg chg="add del">
          <ac:chgData name="LINN HTET AUNG" userId="c97a9c46-cd73-48b0-90d9-85324fc09b04" providerId="ADAL" clId="{76C0AC61-93DD-4E38-89D2-3BBFDFF3561E}" dt="2024-09-29T04:37:17.955" v="134" actId="26606"/>
          <ac:spMkLst>
            <pc:docMk/>
            <pc:sldMk cId="3772591544" sldId="256"/>
            <ac:spMk id="11" creationId="{AB58EF07-17C2-48CF-ABB0-EEF1F17CB8F0}"/>
          </ac:spMkLst>
        </pc:spChg>
        <pc:spChg chg="add del">
          <ac:chgData name="LINN HTET AUNG" userId="c97a9c46-cd73-48b0-90d9-85324fc09b04" providerId="ADAL" clId="{76C0AC61-93DD-4E38-89D2-3BBFDFF3561E}" dt="2024-09-29T04:37:17.955" v="134" actId="26606"/>
          <ac:spMkLst>
            <pc:docMk/>
            <pc:sldMk cId="3772591544" sldId="256"/>
            <ac:spMk id="13" creationId="{AF2F604E-43BE-4DC3-B983-E071523364F8}"/>
          </ac:spMkLst>
        </pc:spChg>
        <pc:spChg chg="add del">
          <ac:chgData name="LINN HTET AUNG" userId="c97a9c46-cd73-48b0-90d9-85324fc09b04" providerId="ADAL" clId="{76C0AC61-93DD-4E38-89D2-3BBFDFF3561E}" dt="2024-09-29T04:37:33.718" v="141" actId="26606"/>
          <ac:spMkLst>
            <pc:docMk/>
            <pc:sldMk cId="3772591544" sldId="256"/>
            <ac:spMk id="14" creationId="{BD92035A-AA2F-4CD8-A556-1CE8BDEC75BD}"/>
          </ac:spMkLst>
        </pc:spChg>
        <pc:spChg chg="add del">
          <ac:chgData name="LINN HTET AUNG" userId="c97a9c46-cd73-48b0-90d9-85324fc09b04" providerId="ADAL" clId="{76C0AC61-93DD-4E38-89D2-3BBFDFF3561E}" dt="2024-09-29T04:37:17.955" v="134" actId="26606"/>
          <ac:spMkLst>
            <pc:docMk/>
            <pc:sldMk cId="3772591544" sldId="256"/>
            <ac:spMk id="15" creationId="{08C9B587-E65E-4B52-B37C-ABEBB6E87928}"/>
          </ac:spMkLst>
        </pc:spChg>
        <pc:spChg chg="add del">
          <ac:chgData name="LINN HTET AUNG" userId="c97a9c46-cd73-48b0-90d9-85324fc09b04" providerId="ADAL" clId="{76C0AC61-93DD-4E38-89D2-3BBFDFF3561E}" dt="2024-09-29T04:37:33.718" v="141" actId="26606"/>
          <ac:spMkLst>
            <pc:docMk/>
            <pc:sldMk cId="3772591544" sldId="256"/>
            <ac:spMk id="16" creationId="{ED888B23-07FA-482A-96DF-47E31AF1A603}"/>
          </ac:spMkLst>
        </pc:spChg>
        <pc:spChg chg="add del">
          <ac:chgData name="LINN HTET AUNG" userId="c97a9c46-cd73-48b0-90d9-85324fc09b04" providerId="ADAL" clId="{76C0AC61-93DD-4E38-89D2-3BBFDFF3561E}" dt="2024-09-29T04:37:23.322" v="136" actId="26606"/>
          <ac:spMkLst>
            <pc:docMk/>
            <pc:sldMk cId="3772591544" sldId="256"/>
            <ac:spMk id="17" creationId="{7D9D36D6-2AC5-46A1-A849-4C82D5264A3A}"/>
          </ac:spMkLst>
        </pc:spChg>
        <pc:spChg chg="add del">
          <ac:chgData name="LINN HTET AUNG" userId="c97a9c46-cd73-48b0-90d9-85324fc09b04" providerId="ADAL" clId="{76C0AC61-93DD-4E38-89D2-3BBFDFF3561E}" dt="2024-09-29T04:37:27.980" v="139" actId="26606"/>
          <ac:spMkLst>
            <pc:docMk/>
            <pc:sldMk cId="3772591544" sldId="256"/>
            <ac:spMk id="20" creationId="{0671A8AE-40A1-4631-A6B8-581AFF065482}"/>
          </ac:spMkLst>
        </pc:spChg>
        <pc:spChg chg="add del">
          <ac:chgData name="LINN HTET AUNG" userId="c97a9c46-cd73-48b0-90d9-85324fc09b04" providerId="ADAL" clId="{76C0AC61-93DD-4E38-89D2-3BBFDFF3561E}" dt="2024-09-29T04:37:27.980" v="139" actId="26606"/>
          <ac:spMkLst>
            <pc:docMk/>
            <pc:sldMk cId="3772591544" sldId="256"/>
            <ac:spMk id="22" creationId="{AB58EF07-17C2-48CF-ABB0-EEF1F17CB8F0}"/>
          </ac:spMkLst>
        </pc:spChg>
        <pc:spChg chg="add del">
          <ac:chgData name="LINN HTET AUNG" userId="c97a9c46-cd73-48b0-90d9-85324fc09b04" providerId="ADAL" clId="{76C0AC61-93DD-4E38-89D2-3BBFDFF3561E}" dt="2024-09-29T04:37:27.980" v="139" actId="26606"/>
          <ac:spMkLst>
            <pc:docMk/>
            <pc:sldMk cId="3772591544" sldId="256"/>
            <ac:spMk id="23" creationId="{AF2F604E-43BE-4DC3-B983-E071523364F8}"/>
          </ac:spMkLst>
        </pc:spChg>
        <pc:spChg chg="add del">
          <ac:chgData name="LINN HTET AUNG" userId="c97a9c46-cd73-48b0-90d9-85324fc09b04" providerId="ADAL" clId="{76C0AC61-93DD-4E38-89D2-3BBFDFF3561E}" dt="2024-09-29T04:37:27.980" v="139" actId="26606"/>
          <ac:spMkLst>
            <pc:docMk/>
            <pc:sldMk cId="3772591544" sldId="256"/>
            <ac:spMk id="24" creationId="{08C9B587-E65E-4B52-B37C-ABEBB6E87928}"/>
          </ac:spMkLst>
        </pc:spChg>
        <pc:spChg chg="add del">
          <ac:chgData name="LINN HTET AUNG" userId="c97a9c46-cd73-48b0-90d9-85324fc09b04" providerId="ADAL" clId="{76C0AC61-93DD-4E38-89D2-3BBFDFF3561E}" dt="2024-09-29T04:37:36.547" v="143" actId="26606"/>
          <ac:spMkLst>
            <pc:docMk/>
            <pc:sldMk cId="3772591544" sldId="256"/>
            <ac:spMk id="28" creationId="{815925C2-A704-4D47-B1C1-3FCA52512EC1}"/>
          </ac:spMkLst>
        </pc:spChg>
        <pc:spChg chg="add del">
          <ac:chgData name="LINN HTET AUNG" userId="c97a9c46-cd73-48b0-90d9-85324fc09b04" providerId="ADAL" clId="{76C0AC61-93DD-4E38-89D2-3BBFDFF3561E}" dt="2024-09-29T04:37:36.547" v="143" actId="26606"/>
          <ac:spMkLst>
            <pc:docMk/>
            <pc:sldMk cId="3772591544" sldId="256"/>
            <ac:spMk id="29" creationId="{01D4315C-C23C-4FD3-98DF-08C29E2292A8}"/>
          </ac:spMkLst>
        </pc:spChg>
        <pc:spChg chg="add del">
          <ac:chgData name="LINN HTET AUNG" userId="c97a9c46-cd73-48b0-90d9-85324fc09b04" providerId="ADAL" clId="{76C0AC61-93DD-4E38-89D2-3BBFDFF3561E}" dt="2024-09-30T13:18:17.773" v="555"/>
          <ac:spMkLst>
            <pc:docMk/>
            <pc:sldMk cId="3772591544" sldId="256"/>
            <ac:spMk id="41" creationId="{7D9D36D6-2AC5-46A1-A849-4C82D5264A3A}"/>
          </ac:spMkLst>
        </pc:spChg>
        <pc:spChg chg="add">
          <ac:chgData name="LINN HTET AUNG" userId="c97a9c46-cd73-48b0-90d9-85324fc09b04" providerId="ADAL" clId="{76C0AC61-93DD-4E38-89D2-3BBFDFF3561E}" dt="2024-09-30T13:18:25.923" v="556" actId="26606"/>
          <ac:spMkLst>
            <pc:docMk/>
            <pc:sldMk cId="3772591544" sldId="256"/>
            <ac:spMk id="47" creationId="{362D44EE-C852-4460-B8B5-C4F2BC20510C}"/>
          </ac:spMkLst>
        </pc:spChg>
        <pc:spChg chg="add">
          <ac:chgData name="LINN HTET AUNG" userId="c97a9c46-cd73-48b0-90d9-85324fc09b04" providerId="ADAL" clId="{76C0AC61-93DD-4E38-89D2-3BBFDFF3561E}" dt="2024-09-30T13:18:25.923" v="556" actId="26606"/>
          <ac:spMkLst>
            <pc:docMk/>
            <pc:sldMk cId="3772591544" sldId="256"/>
            <ac:spMk id="49" creationId="{658970D8-8D1D-4B5C-894B-E871CC86543D}"/>
          </ac:spMkLst>
        </pc:spChg>
        <pc:spChg chg="add">
          <ac:chgData name="LINN HTET AUNG" userId="c97a9c46-cd73-48b0-90d9-85324fc09b04" providerId="ADAL" clId="{76C0AC61-93DD-4E38-89D2-3BBFDFF3561E}" dt="2024-09-30T13:18:25.923" v="556" actId="26606"/>
          <ac:spMkLst>
            <pc:docMk/>
            <pc:sldMk cId="3772591544" sldId="256"/>
            <ac:spMk id="51" creationId="{F227E5B6-9132-43CA-B503-37A18562ADF2}"/>
          </ac:spMkLst>
        </pc:spChg>
        <pc:spChg chg="add">
          <ac:chgData name="LINN HTET AUNG" userId="c97a9c46-cd73-48b0-90d9-85324fc09b04" providerId="ADAL" clId="{76C0AC61-93DD-4E38-89D2-3BBFDFF3561E}" dt="2024-09-30T13:18:25.923" v="556" actId="26606"/>
          <ac:spMkLst>
            <pc:docMk/>
            <pc:sldMk cId="3772591544" sldId="256"/>
            <ac:spMk id="53" creationId="{03C2051E-A88D-48E5-BACF-AAED17892722}"/>
          </ac:spMkLst>
        </pc:spChg>
        <pc:spChg chg="add">
          <ac:chgData name="LINN HTET AUNG" userId="c97a9c46-cd73-48b0-90d9-85324fc09b04" providerId="ADAL" clId="{76C0AC61-93DD-4E38-89D2-3BBFDFF3561E}" dt="2024-09-30T13:18:25.923" v="556" actId="26606"/>
          <ac:spMkLst>
            <pc:docMk/>
            <pc:sldMk cId="3772591544" sldId="256"/>
            <ac:spMk id="55" creationId="{7821A508-2985-4905-874A-527429BAABFA}"/>
          </ac:spMkLst>
        </pc:spChg>
        <pc:spChg chg="add">
          <ac:chgData name="LINN HTET AUNG" userId="c97a9c46-cd73-48b0-90d9-85324fc09b04" providerId="ADAL" clId="{76C0AC61-93DD-4E38-89D2-3BBFDFF3561E}" dt="2024-09-30T13:18:25.923" v="556" actId="26606"/>
          <ac:spMkLst>
            <pc:docMk/>
            <pc:sldMk cId="3772591544" sldId="256"/>
            <ac:spMk id="57" creationId="{D2929CB1-0E3C-4B2D-ADC5-0154FB33BA44}"/>
          </ac:spMkLst>
        </pc:spChg>
        <pc:spChg chg="add">
          <ac:chgData name="LINN HTET AUNG" userId="c97a9c46-cd73-48b0-90d9-85324fc09b04" providerId="ADAL" clId="{76C0AC61-93DD-4E38-89D2-3BBFDFF3561E}" dt="2024-09-30T13:18:25.923" v="556" actId="26606"/>
          <ac:spMkLst>
            <pc:docMk/>
            <pc:sldMk cId="3772591544" sldId="256"/>
            <ac:spMk id="59" creationId="{5F2F0C84-BE8C-4DC2-A6D3-30349A801D5C}"/>
          </ac:spMkLst>
        </pc:spChg>
        <pc:grpChg chg="add del">
          <ac:chgData name="LINN HTET AUNG" userId="c97a9c46-cd73-48b0-90d9-85324fc09b04" providerId="ADAL" clId="{76C0AC61-93DD-4E38-89D2-3BBFDFF3561E}" dt="2024-09-29T04:37:33.718" v="141" actId="26606"/>
          <ac:grpSpMkLst>
            <pc:docMk/>
            <pc:sldMk cId="3772591544" sldId="256"/>
            <ac:grpSpMk id="10" creationId="{5D1A9D8B-3117-4D9D-BDA4-DD81895098B0}"/>
          </ac:grpSpMkLst>
        </pc:grpChg>
        <pc:grpChg chg="add del">
          <ac:chgData name="LINN HTET AUNG" userId="c97a9c46-cd73-48b0-90d9-85324fc09b04" providerId="ADAL" clId="{76C0AC61-93DD-4E38-89D2-3BBFDFF3561E}" dt="2024-09-29T04:37:36.547" v="143" actId="26606"/>
          <ac:grpSpMkLst>
            <pc:docMk/>
            <pc:sldMk cId="3772591544" sldId="256"/>
            <ac:grpSpMk id="30" creationId="{5E6B47BC-43FD-4C91-8BFF-B41B99A8A39E}"/>
          </ac:grpSpMkLst>
        </pc:grpChg>
        <pc:grpChg chg="add del">
          <ac:chgData name="LINN HTET AUNG" userId="c97a9c46-cd73-48b0-90d9-85324fc09b04" providerId="ADAL" clId="{76C0AC61-93DD-4E38-89D2-3BBFDFF3561E}" dt="2024-09-29T04:37:36.547" v="143" actId="26606"/>
          <ac:grpSpMkLst>
            <pc:docMk/>
            <pc:sldMk cId="3772591544" sldId="256"/>
            <ac:grpSpMk id="33" creationId="{43F5E015-E085-4624-B431-B42414448684}"/>
          </ac:grpSpMkLst>
        </pc:grpChg>
        <pc:picChg chg="add del">
          <ac:chgData name="LINN HTET AUNG" userId="c97a9c46-cd73-48b0-90d9-85324fc09b04" providerId="ADAL" clId="{76C0AC61-93DD-4E38-89D2-3BBFDFF3561E}" dt="2024-09-29T04:37:17.955" v="134" actId="26606"/>
          <ac:picMkLst>
            <pc:docMk/>
            <pc:sldMk cId="3772591544" sldId="256"/>
            <ac:picMk id="5" creationId="{410481BF-A98E-9D26-48EA-93E07633C367}"/>
          </ac:picMkLst>
        </pc:picChg>
        <pc:picChg chg="add del">
          <ac:chgData name="LINN HTET AUNG" userId="c97a9c46-cd73-48b0-90d9-85324fc09b04" providerId="ADAL" clId="{76C0AC61-93DD-4E38-89D2-3BBFDFF3561E}" dt="2024-09-29T04:37:23.322" v="136" actId="26606"/>
          <ac:picMkLst>
            <pc:docMk/>
            <pc:sldMk cId="3772591544" sldId="256"/>
            <ac:picMk id="18" creationId="{14C3568F-CD0B-60F4-C6C8-C3364ADCC586}"/>
          </ac:picMkLst>
        </pc:picChg>
        <pc:picChg chg="add del">
          <ac:chgData name="LINN HTET AUNG" userId="c97a9c46-cd73-48b0-90d9-85324fc09b04" providerId="ADAL" clId="{76C0AC61-93DD-4E38-89D2-3BBFDFF3561E}" dt="2024-09-29T04:37:27.980" v="139" actId="26606"/>
          <ac:picMkLst>
            <pc:docMk/>
            <pc:sldMk cId="3772591544" sldId="256"/>
            <ac:picMk id="21" creationId="{410481BF-A98E-9D26-48EA-93E07633C367}"/>
          </ac:picMkLst>
        </pc:picChg>
        <pc:picChg chg="add del mod">
          <ac:chgData name="LINN HTET AUNG" userId="c97a9c46-cd73-48b0-90d9-85324fc09b04" providerId="ADAL" clId="{76C0AC61-93DD-4E38-89D2-3BBFDFF3561E}" dt="2024-09-30T13:18:25.923" v="556" actId="26606"/>
          <ac:picMkLst>
            <pc:docMk/>
            <pc:sldMk cId="3772591544" sldId="256"/>
            <ac:picMk id="42" creationId="{14C3568F-CD0B-60F4-C6C8-C3364ADCC586}"/>
          </ac:picMkLst>
        </pc:picChg>
      </pc:sldChg>
      <pc:sldChg chg="addSp delSp modSp mod setBg">
        <pc:chgData name="LINN HTET AUNG" userId="c97a9c46-cd73-48b0-90d9-85324fc09b04" providerId="ADAL" clId="{76C0AC61-93DD-4E38-89D2-3BBFDFF3561E}" dt="2024-09-30T13:19:30.713" v="568" actId="20577"/>
        <pc:sldMkLst>
          <pc:docMk/>
          <pc:sldMk cId="1699606102" sldId="257"/>
        </pc:sldMkLst>
        <pc:spChg chg="mod">
          <ac:chgData name="LINN HTET AUNG" userId="c97a9c46-cd73-48b0-90d9-85324fc09b04" providerId="ADAL" clId="{76C0AC61-93DD-4E38-89D2-3BBFDFF3561E}" dt="2024-09-30T13:19:30.713" v="568" actId="20577"/>
          <ac:spMkLst>
            <pc:docMk/>
            <pc:sldMk cId="1699606102" sldId="257"/>
            <ac:spMk id="2" creationId="{822A300A-D256-CE4D-DD03-76A617A28249}"/>
          </ac:spMkLst>
        </pc:spChg>
        <pc:spChg chg="del mod">
          <ac:chgData name="LINN HTET AUNG" userId="c97a9c46-cd73-48b0-90d9-85324fc09b04" providerId="ADAL" clId="{76C0AC61-93DD-4E38-89D2-3BBFDFF3561E}" dt="2024-09-30T13:18:35.305" v="557" actId="26606"/>
          <ac:spMkLst>
            <pc:docMk/>
            <pc:sldMk cId="1699606102" sldId="257"/>
            <ac:spMk id="3" creationId="{280B9255-AADA-EBDF-2EB2-8E711CC5C15C}"/>
          </ac:spMkLst>
        </pc:spChg>
        <pc:spChg chg="add">
          <ac:chgData name="LINN HTET AUNG" userId="c97a9c46-cd73-48b0-90d9-85324fc09b04" providerId="ADAL" clId="{76C0AC61-93DD-4E38-89D2-3BBFDFF3561E}" dt="2024-09-30T13:18:35.305" v="557" actId="26606"/>
          <ac:spMkLst>
            <pc:docMk/>
            <pc:sldMk cId="1699606102" sldId="257"/>
            <ac:spMk id="9" creationId="{BACC6370-2D7E-4714-9D71-7542949D7D5D}"/>
          </ac:spMkLst>
        </pc:spChg>
        <pc:spChg chg="add">
          <ac:chgData name="LINN HTET AUNG" userId="c97a9c46-cd73-48b0-90d9-85324fc09b04" providerId="ADAL" clId="{76C0AC61-93DD-4E38-89D2-3BBFDFF3561E}" dt="2024-09-30T13:18:35.305" v="557" actId="26606"/>
          <ac:spMkLst>
            <pc:docMk/>
            <pc:sldMk cId="1699606102" sldId="257"/>
            <ac:spMk id="11" creationId="{F68B3F68-107C-434F-AA38-110D5EA91B85}"/>
          </ac:spMkLst>
        </pc:spChg>
        <pc:spChg chg="add">
          <ac:chgData name="LINN HTET AUNG" userId="c97a9c46-cd73-48b0-90d9-85324fc09b04" providerId="ADAL" clId="{76C0AC61-93DD-4E38-89D2-3BBFDFF3561E}" dt="2024-09-30T13:18:35.305" v="557" actId="26606"/>
          <ac:spMkLst>
            <pc:docMk/>
            <pc:sldMk cId="1699606102" sldId="257"/>
            <ac:spMk id="13" creationId="{AAD0DBB9-1A4B-4391-81D4-CB19F9AB918A}"/>
          </ac:spMkLst>
        </pc:spChg>
        <pc:spChg chg="add">
          <ac:chgData name="LINN HTET AUNG" userId="c97a9c46-cd73-48b0-90d9-85324fc09b04" providerId="ADAL" clId="{76C0AC61-93DD-4E38-89D2-3BBFDFF3561E}" dt="2024-09-30T13:18:35.305" v="557" actId="26606"/>
          <ac:spMkLst>
            <pc:docMk/>
            <pc:sldMk cId="1699606102" sldId="257"/>
            <ac:spMk id="15" creationId="{063BBA22-50EA-4C4D-BE05-F1CE4E63AA56}"/>
          </ac:spMkLst>
        </pc:spChg>
        <pc:graphicFrameChg chg="add">
          <ac:chgData name="LINN HTET AUNG" userId="c97a9c46-cd73-48b0-90d9-85324fc09b04" providerId="ADAL" clId="{76C0AC61-93DD-4E38-89D2-3BBFDFF3561E}" dt="2024-09-30T13:18:35.305" v="557" actId="26606"/>
          <ac:graphicFrameMkLst>
            <pc:docMk/>
            <pc:sldMk cId="1699606102" sldId="257"/>
            <ac:graphicFrameMk id="5" creationId="{CD49EEB1-3C89-FE5C-C3A7-BCDA151F093F}"/>
          </ac:graphicFrameMkLst>
        </pc:graphicFrameChg>
      </pc:sldChg>
      <pc:sldChg chg="addSp delSp modSp mod setBg delDesignElem">
        <pc:chgData name="LINN HTET AUNG" userId="c97a9c46-cd73-48b0-90d9-85324fc09b04" providerId="ADAL" clId="{76C0AC61-93DD-4E38-89D2-3BBFDFF3561E}" dt="2024-09-30T13:21:35.347" v="579" actId="5793"/>
        <pc:sldMkLst>
          <pc:docMk/>
          <pc:sldMk cId="2330332913" sldId="258"/>
        </pc:sldMkLst>
        <pc:spChg chg="mod">
          <ac:chgData name="LINN HTET AUNG" userId="c97a9c46-cd73-48b0-90d9-85324fc09b04" providerId="ADAL" clId="{76C0AC61-93DD-4E38-89D2-3BBFDFF3561E}" dt="2024-09-29T04:42:05.166" v="512" actId="26606"/>
          <ac:spMkLst>
            <pc:docMk/>
            <pc:sldMk cId="2330332913" sldId="258"/>
            <ac:spMk id="2" creationId="{01F7434A-31BA-3EBB-07D6-8F0E70030B4C}"/>
          </ac:spMkLst>
        </pc:spChg>
        <pc:spChg chg="add mod ord">
          <ac:chgData name="LINN HTET AUNG" userId="c97a9c46-cd73-48b0-90d9-85324fc09b04" providerId="ADAL" clId="{76C0AC61-93DD-4E38-89D2-3BBFDFF3561E}" dt="2024-09-30T13:21:35.347" v="579" actId="5793"/>
          <ac:spMkLst>
            <pc:docMk/>
            <pc:sldMk cId="2330332913" sldId="258"/>
            <ac:spMk id="4" creationId="{0F79E025-FD7D-B98C-6896-A3B374C5BB5E}"/>
          </ac:spMkLst>
        </pc:spChg>
        <pc:spChg chg="mod">
          <ac:chgData name="LINN HTET AUNG" userId="c97a9c46-cd73-48b0-90d9-85324fc09b04" providerId="ADAL" clId="{76C0AC61-93DD-4E38-89D2-3BBFDFF3561E}" dt="2024-09-29T04:39:16.701" v="164" actId="164"/>
          <ac:spMkLst>
            <pc:docMk/>
            <pc:sldMk cId="2330332913" sldId="258"/>
            <ac:spMk id="41" creationId="{D8601AD2-2CD5-045B-40EB-2E4C6063C5E9}"/>
          </ac:spMkLst>
        </pc:spChg>
        <pc:spChg chg="mod">
          <ac:chgData name="LINN HTET AUNG" userId="c97a9c46-cd73-48b0-90d9-85324fc09b04" providerId="ADAL" clId="{76C0AC61-93DD-4E38-89D2-3BBFDFF3561E}" dt="2024-09-29T04:39:16.701" v="164" actId="164"/>
          <ac:spMkLst>
            <pc:docMk/>
            <pc:sldMk cId="2330332913" sldId="258"/>
            <ac:spMk id="42" creationId="{3A04D0A5-7116-2EE2-11FB-7063A2577B76}"/>
          </ac:spMkLst>
        </pc:spChg>
        <pc:spChg chg="mod">
          <ac:chgData name="LINN HTET AUNG" userId="c97a9c46-cd73-48b0-90d9-85324fc09b04" providerId="ADAL" clId="{76C0AC61-93DD-4E38-89D2-3BBFDFF3561E}" dt="2024-09-29T04:39:16.701" v="164" actId="164"/>
          <ac:spMkLst>
            <pc:docMk/>
            <pc:sldMk cId="2330332913" sldId="258"/>
            <ac:spMk id="43" creationId="{C0A426DC-A91A-0D7D-354C-C0F6D6941D8F}"/>
          </ac:spMkLst>
        </pc:spChg>
        <pc:spChg chg="mod">
          <ac:chgData name="LINN HTET AUNG" userId="c97a9c46-cd73-48b0-90d9-85324fc09b04" providerId="ADAL" clId="{76C0AC61-93DD-4E38-89D2-3BBFDFF3561E}" dt="2024-09-29T04:39:16.701" v="164" actId="164"/>
          <ac:spMkLst>
            <pc:docMk/>
            <pc:sldMk cId="2330332913" sldId="258"/>
            <ac:spMk id="44" creationId="{FD7471A1-5A43-0DD0-D410-11A7B58EFA93}"/>
          </ac:spMkLst>
        </pc:spChg>
        <pc:spChg chg="add">
          <ac:chgData name="LINN HTET AUNG" userId="c97a9c46-cd73-48b0-90d9-85324fc09b04" providerId="ADAL" clId="{76C0AC61-93DD-4E38-89D2-3BBFDFF3561E}" dt="2024-09-30T13:21:26.614" v="578" actId="26606"/>
          <ac:spMkLst>
            <pc:docMk/>
            <pc:sldMk cId="2330332913" sldId="258"/>
            <ac:spMk id="48" creationId="{B6FACB3C-9069-4791-BC5C-0DB7CD19B853}"/>
          </ac:spMkLst>
        </pc:spChg>
        <pc:spChg chg="add">
          <ac:chgData name="LINN HTET AUNG" userId="c97a9c46-cd73-48b0-90d9-85324fc09b04" providerId="ADAL" clId="{76C0AC61-93DD-4E38-89D2-3BBFDFF3561E}" dt="2024-09-30T13:21:26.614" v="578" actId="26606"/>
          <ac:spMkLst>
            <pc:docMk/>
            <pc:sldMk cId="2330332913" sldId="258"/>
            <ac:spMk id="49" creationId="{71F2038E-D777-4B76-81DD-DD13EE91B9DD}"/>
          </ac:spMkLst>
        </pc:spChg>
        <pc:spChg chg="add del">
          <ac:chgData name="LINN HTET AUNG" userId="c97a9c46-cd73-48b0-90d9-85324fc09b04" providerId="ADAL" clId="{76C0AC61-93DD-4E38-89D2-3BBFDFF3561E}" dt="2024-09-29T04:41:41.492" v="497" actId="26606"/>
          <ac:spMkLst>
            <pc:docMk/>
            <pc:sldMk cId="2330332913" sldId="258"/>
            <ac:spMk id="51" creationId="{B6FACB3C-9069-4791-BC5C-0DB7CD19B853}"/>
          </ac:spMkLst>
        </pc:spChg>
        <pc:spChg chg="add del">
          <ac:chgData name="LINN HTET AUNG" userId="c97a9c46-cd73-48b0-90d9-85324fc09b04" providerId="ADAL" clId="{76C0AC61-93DD-4E38-89D2-3BBFDFF3561E}" dt="2024-09-29T04:41:41.492" v="497" actId="26606"/>
          <ac:spMkLst>
            <pc:docMk/>
            <pc:sldMk cId="2330332913" sldId="258"/>
            <ac:spMk id="53" creationId="{71F2038E-D777-4B76-81DD-DD13EE91B9DD}"/>
          </ac:spMkLst>
        </pc:spChg>
        <pc:spChg chg="add del">
          <ac:chgData name="LINN HTET AUNG" userId="c97a9c46-cd73-48b0-90d9-85324fc09b04" providerId="ADAL" clId="{76C0AC61-93DD-4E38-89D2-3BBFDFF3561E}" dt="2024-09-29T04:42:02.993" v="509" actId="26606"/>
          <ac:spMkLst>
            <pc:docMk/>
            <pc:sldMk cId="2330332913" sldId="258"/>
            <ac:spMk id="57" creationId="{E6995CE5-F890-4ABA-82A2-26507CE8D2A3}"/>
          </ac:spMkLst>
        </pc:spChg>
        <pc:spChg chg="add del">
          <ac:chgData name="LINN HTET AUNG" userId="c97a9c46-cd73-48b0-90d9-85324fc09b04" providerId="ADAL" clId="{76C0AC61-93DD-4E38-89D2-3BBFDFF3561E}" dt="2024-09-29T04:41:43.211" v="499" actId="26606"/>
          <ac:spMkLst>
            <pc:docMk/>
            <pc:sldMk cId="2330332913" sldId="258"/>
            <ac:spMk id="61" creationId="{743AA782-23D1-4521-8CAD-47662984AA08}"/>
          </ac:spMkLst>
        </pc:spChg>
        <pc:spChg chg="add del">
          <ac:chgData name="LINN HTET AUNG" userId="c97a9c46-cd73-48b0-90d9-85324fc09b04" providerId="ADAL" clId="{76C0AC61-93DD-4E38-89D2-3BBFDFF3561E}" dt="2024-09-29T04:41:43.211" v="499" actId="26606"/>
          <ac:spMkLst>
            <pc:docMk/>
            <pc:sldMk cId="2330332913" sldId="258"/>
            <ac:spMk id="62" creationId="{650D18FE-0824-4A46-B22C-A86B52E5780A}"/>
          </ac:spMkLst>
        </pc:spChg>
        <pc:spChg chg="add del">
          <ac:chgData name="LINN HTET AUNG" userId="c97a9c46-cd73-48b0-90d9-85324fc09b04" providerId="ADAL" clId="{76C0AC61-93DD-4E38-89D2-3BBFDFF3561E}" dt="2024-09-29T04:41:53.372" v="501" actId="26606"/>
          <ac:spMkLst>
            <pc:docMk/>
            <pc:sldMk cId="2330332913" sldId="258"/>
            <ac:spMk id="64" creationId="{B6FACB3C-9069-4791-BC5C-0DB7CD19B853}"/>
          </ac:spMkLst>
        </pc:spChg>
        <pc:spChg chg="add del">
          <ac:chgData name="LINN HTET AUNG" userId="c97a9c46-cd73-48b0-90d9-85324fc09b04" providerId="ADAL" clId="{76C0AC61-93DD-4E38-89D2-3BBFDFF3561E}" dt="2024-09-29T04:41:53.372" v="501" actId="26606"/>
          <ac:spMkLst>
            <pc:docMk/>
            <pc:sldMk cId="2330332913" sldId="258"/>
            <ac:spMk id="65" creationId="{71F2038E-D777-4B76-81DD-DD13EE91B9DD}"/>
          </ac:spMkLst>
        </pc:spChg>
        <pc:spChg chg="add del">
          <ac:chgData name="LINN HTET AUNG" userId="c97a9c46-cd73-48b0-90d9-85324fc09b04" providerId="ADAL" clId="{76C0AC61-93DD-4E38-89D2-3BBFDFF3561E}" dt="2024-09-29T04:41:55.303" v="503" actId="26606"/>
          <ac:spMkLst>
            <pc:docMk/>
            <pc:sldMk cId="2330332913" sldId="258"/>
            <ac:spMk id="68" creationId="{7B831B6F-405A-4B47-B9BB-5CA88F285844}"/>
          </ac:spMkLst>
        </pc:spChg>
        <pc:spChg chg="add del">
          <ac:chgData name="LINN HTET AUNG" userId="c97a9c46-cd73-48b0-90d9-85324fc09b04" providerId="ADAL" clId="{76C0AC61-93DD-4E38-89D2-3BBFDFF3561E}" dt="2024-09-29T04:41:55.303" v="503" actId="26606"/>
          <ac:spMkLst>
            <pc:docMk/>
            <pc:sldMk cId="2330332913" sldId="258"/>
            <ac:spMk id="69" creationId="{953EE71A-6488-4203-A7C4-77102FD0DCCA}"/>
          </ac:spMkLst>
        </pc:spChg>
        <pc:spChg chg="add del">
          <ac:chgData name="LINN HTET AUNG" userId="c97a9c46-cd73-48b0-90d9-85324fc09b04" providerId="ADAL" clId="{76C0AC61-93DD-4E38-89D2-3BBFDFF3561E}" dt="2024-09-29T04:41:57.100" v="505" actId="26606"/>
          <ac:spMkLst>
            <pc:docMk/>
            <pc:sldMk cId="2330332913" sldId="258"/>
            <ac:spMk id="71" creationId="{0B9EE3F3-89B7-43C3-8651-C4C96830993D}"/>
          </ac:spMkLst>
        </pc:spChg>
        <pc:spChg chg="add del">
          <ac:chgData name="LINN HTET AUNG" userId="c97a9c46-cd73-48b0-90d9-85324fc09b04" providerId="ADAL" clId="{76C0AC61-93DD-4E38-89D2-3BBFDFF3561E}" dt="2024-09-29T04:41:57.100" v="505" actId="26606"/>
          <ac:spMkLst>
            <pc:docMk/>
            <pc:sldMk cId="2330332913" sldId="258"/>
            <ac:spMk id="72" creationId="{33AE4636-AEEC-45D6-84D4-7AC2DA48ECF8}"/>
          </ac:spMkLst>
        </pc:spChg>
        <pc:spChg chg="add del">
          <ac:chgData name="LINN HTET AUNG" userId="c97a9c46-cd73-48b0-90d9-85324fc09b04" providerId="ADAL" clId="{76C0AC61-93DD-4E38-89D2-3BBFDFF3561E}" dt="2024-09-29T04:41:57.100" v="505" actId="26606"/>
          <ac:spMkLst>
            <pc:docMk/>
            <pc:sldMk cId="2330332913" sldId="258"/>
            <ac:spMk id="73" creationId="{8D9CE0F4-2EB2-4F1F-8AAC-DB3571D9FE10}"/>
          </ac:spMkLst>
        </pc:spChg>
        <pc:spChg chg="add del">
          <ac:chgData name="LINN HTET AUNG" userId="c97a9c46-cd73-48b0-90d9-85324fc09b04" providerId="ADAL" clId="{76C0AC61-93DD-4E38-89D2-3BBFDFF3561E}" dt="2024-09-29T04:41:59.570" v="507" actId="26606"/>
          <ac:spMkLst>
            <pc:docMk/>
            <pc:sldMk cId="2330332913" sldId="258"/>
            <ac:spMk id="75" creationId="{979E27D9-03C7-44E2-9FF8-15D0C8506AF7}"/>
          </ac:spMkLst>
        </pc:spChg>
        <pc:spChg chg="add del">
          <ac:chgData name="LINN HTET AUNG" userId="c97a9c46-cd73-48b0-90d9-85324fc09b04" providerId="ADAL" clId="{76C0AC61-93DD-4E38-89D2-3BBFDFF3561E}" dt="2024-09-29T04:41:59.570" v="507" actId="26606"/>
          <ac:spMkLst>
            <pc:docMk/>
            <pc:sldMk cId="2330332913" sldId="258"/>
            <ac:spMk id="76" creationId="{EEBF1590-3B36-48EE-A89D-3B6F3CB256AB}"/>
          </ac:spMkLst>
        </pc:spChg>
        <pc:spChg chg="add del">
          <ac:chgData name="LINN HTET AUNG" userId="c97a9c46-cd73-48b0-90d9-85324fc09b04" providerId="ADAL" clId="{76C0AC61-93DD-4E38-89D2-3BBFDFF3561E}" dt="2024-09-29T04:41:59.570" v="507" actId="26606"/>
          <ac:spMkLst>
            <pc:docMk/>
            <pc:sldMk cId="2330332913" sldId="258"/>
            <ac:spMk id="77" creationId="{AC8F6C8C-AB5A-4548-942D-E3FD40ACBC49}"/>
          </ac:spMkLst>
        </pc:spChg>
        <pc:spChg chg="add del">
          <ac:chgData name="LINN HTET AUNG" userId="c97a9c46-cd73-48b0-90d9-85324fc09b04" providerId="ADAL" clId="{76C0AC61-93DD-4E38-89D2-3BBFDFF3561E}" dt="2024-09-29T04:42:02.993" v="509" actId="26606"/>
          <ac:spMkLst>
            <pc:docMk/>
            <pc:sldMk cId="2330332913" sldId="258"/>
            <ac:spMk id="79" creationId="{058A14AF-9FB5-4CC7-BA35-E8E85D3EDF0E}"/>
          </ac:spMkLst>
        </pc:spChg>
        <pc:spChg chg="add del">
          <ac:chgData name="LINN HTET AUNG" userId="c97a9c46-cd73-48b0-90d9-85324fc09b04" providerId="ADAL" clId="{76C0AC61-93DD-4E38-89D2-3BBFDFF3561E}" dt="2024-09-29T04:42:02.993" v="509" actId="26606"/>
          <ac:spMkLst>
            <pc:docMk/>
            <pc:sldMk cId="2330332913" sldId="258"/>
            <ac:spMk id="80" creationId="{3A9A4357-BD1D-4622-A4FE-766E6AB8DE84}"/>
          </ac:spMkLst>
        </pc:spChg>
        <pc:spChg chg="add del">
          <ac:chgData name="LINN HTET AUNG" userId="c97a9c46-cd73-48b0-90d9-85324fc09b04" providerId="ADAL" clId="{76C0AC61-93DD-4E38-89D2-3BBFDFF3561E}" dt="2024-09-29T04:42:02.993" v="509" actId="26606"/>
          <ac:spMkLst>
            <pc:docMk/>
            <pc:sldMk cId="2330332913" sldId="258"/>
            <ac:spMk id="81" creationId="{E659831F-0D9A-4C63-9EBB-8435B85A440F}"/>
          </ac:spMkLst>
        </pc:spChg>
        <pc:spChg chg="add del">
          <ac:chgData name="LINN HTET AUNG" userId="c97a9c46-cd73-48b0-90d9-85324fc09b04" providerId="ADAL" clId="{76C0AC61-93DD-4E38-89D2-3BBFDFF3561E}" dt="2024-09-29T04:42:05.104" v="511" actId="26606"/>
          <ac:spMkLst>
            <pc:docMk/>
            <pc:sldMk cId="2330332913" sldId="258"/>
            <ac:spMk id="83" creationId="{0E3596DD-156A-473E-9BB3-C6A29F7574E9}"/>
          </ac:spMkLst>
        </pc:spChg>
        <pc:spChg chg="add del">
          <ac:chgData name="LINN HTET AUNG" userId="c97a9c46-cd73-48b0-90d9-85324fc09b04" providerId="ADAL" clId="{76C0AC61-93DD-4E38-89D2-3BBFDFF3561E}" dt="2024-09-29T04:42:05.104" v="511" actId="26606"/>
          <ac:spMkLst>
            <pc:docMk/>
            <pc:sldMk cId="2330332913" sldId="258"/>
            <ac:spMk id="84" creationId="{2C46C4D6-C474-4E92-B52E-944C1118F7B6}"/>
          </ac:spMkLst>
        </pc:spChg>
        <pc:spChg chg="add del">
          <ac:chgData name="LINN HTET AUNG" userId="c97a9c46-cd73-48b0-90d9-85324fc09b04" providerId="ADAL" clId="{76C0AC61-93DD-4E38-89D2-3BBFDFF3561E}" dt="2024-09-30T13:18:17.773" v="555"/>
          <ac:spMkLst>
            <pc:docMk/>
            <pc:sldMk cId="2330332913" sldId="258"/>
            <ac:spMk id="86" creationId="{B6FACB3C-9069-4791-BC5C-0DB7CD19B853}"/>
          </ac:spMkLst>
        </pc:spChg>
        <pc:spChg chg="add del">
          <ac:chgData name="LINN HTET AUNG" userId="c97a9c46-cd73-48b0-90d9-85324fc09b04" providerId="ADAL" clId="{76C0AC61-93DD-4E38-89D2-3BBFDFF3561E}" dt="2024-09-30T13:18:17.773" v="555"/>
          <ac:spMkLst>
            <pc:docMk/>
            <pc:sldMk cId="2330332913" sldId="258"/>
            <ac:spMk id="87" creationId="{71F2038E-D777-4B76-81DD-DD13EE91B9DD}"/>
          </ac:spMkLst>
        </pc:spChg>
        <pc:grpChg chg="add mod">
          <ac:chgData name="LINN HTET AUNG" userId="c97a9c46-cd73-48b0-90d9-85324fc09b04" providerId="ADAL" clId="{76C0AC61-93DD-4E38-89D2-3BBFDFF3561E}" dt="2024-09-29T04:42:05.166" v="512" actId="26606"/>
          <ac:grpSpMkLst>
            <pc:docMk/>
            <pc:sldMk cId="2330332913" sldId="258"/>
            <ac:grpSpMk id="3" creationId="{8641EED6-E170-B58B-7864-92191508CBBD}"/>
          </ac:grpSpMkLst>
        </pc:grpChg>
        <pc:grpChg chg="mod">
          <ac:chgData name="LINN HTET AUNG" userId="c97a9c46-cd73-48b0-90d9-85324fc09b04" providerId="ADAL" clId="{76C0AC61-93DD-4E38-89D2-3BBFDFF3561E}" dt="2024-09-29T04:39:16.701" v="164" actId="164"/>
          <ac:grpSpMkLst>
            <pc:docMk/>
            <pc:sldMk cId="2330332913" sldId="258"/>
            <ac:grpSpMk id="6" creationId="{030FE423-EA21-E9C6-4759-3CC914F964AC}"/>
          </ac:grpSpMkLst>
        </pc:grpChg>
        <pc:grpChg chg="add">
          <ac:chgData name="LINN HTET AUNG" userId="c97a9c46-cd73-48b0-90d9-85324fc09b04" providerId="ADAL" clId="{76C0AC61-93DD-4E38-89D2-3BBFDFF3561E}" dt="2024-09-30T13:21:26.614" v="578" actId="26606"/>
          <ac:grpSpMkLst>
            <pc:docMk/>
            <pc:sldMk cId="2330332913" sldId="258"/>
            <ac:grpSpMk id="50" creationId="{DD354807-230F-4402-B1B9-F733A8F1F190}"/>
          </ac:grpSpMkLst>
        </pc:grpChg>
        <pc:grpChg chg="add del">
          <ac:chgData name="LINN HTET AUNG" userId="c97a9c46-cd73-48b0-90d9-85324fc09b04" providerId="ADAL" clId="{76C0AC61-93DD-4E38-89D2-3BBFDFF3561E}" dt="2024-09-29T04:41:41.492" v="497" actId="26606"/>
          <ac:grpSpMkLst>
            <pc:docMk/>
            <pc:sldMk cId="2330332913" sldId="258"/>
            <ac:grpSpMk id="55" creationId="{DD354807-230F-4402-B1B9-F733A8F1F190}"/>
          </ac:grpSpMkLst>
        </pc:grpChg>
        <pc:grpChg chg="add del">
          <ac:chgData name="LINN HTET AUNG" userId="c97a9c46-cd73-48b0-90d9-85324fc09b04" providerId="ADAL" clId="{76C0AC61-93DD-4E38-89D2-3BBFDFF3561E}" dt="2024-09-29T04:41:53.372" v="501" actId="26606"/>
          <ac:grpSpMkLst>
            <pc:docMk/>
            <pc:sldMk cId="2330332913" sldId="258"/>
            <ac:grpSpMk id="66" creationId="{DD354807-230F-4402-B1B9-F733A8F1F190}"/>
          </ac:grpSpMkLst>
        </pc:grpChg>
        <pc:grpChg chg="add del">
          <ac:chgData name="LINN HTET AUNG" userId="c97a9c46-cd73-48b0-90d9-85324fc09b04" providerId="ADAL" clId="{76C0AC61-93DD-4E38-89D2-3BBFDFF3561E}" dt="2024-09-30T13:18:17.773" v="555"/>
          <ac:grpSpMkLst>
            <pc:docMk/>
            <pc:sldMk cId="2330332913" sldId="258"/>
            <ac:grpSpMk id="88" creationId="{DD354807-230F-4402-B1B9-F733A8F1F190}"/>
          </ac:grpSpMkLst>
        </pc:grpChg>
        <pc:cxnChg chg="mod">
          <ac:chgData name="LINN HTET AUNG" userId="c97a9c46-cd73-48b0-90d9-85324fc09b04" providerId="ADAL" clId="{76C0AC61-93DD-4E38-89D2-3BBFDFF3561E}" dt="2024-09-29T04:39:16.701" v="164" actId="164"/>
          <ac:cxnSpMkLst>
            <pc:docMk/>
            <pc:sldMk cId="2330332913" sldId="258"/>
            <ac:cxnSpMk id="46" creationId="{B115B327-5D1C-CF7E-2949-1412BABC7D98}"/>
          </ac:cxnSpMkLst>
        </pc:cxnChg>
      </pc:sldChg>
      <pc:sldChg chg="addSp delSp modSp mod setBg setClrOvrMap">
        <pc:chgData name="LINN HTET AUNG" userId="c97a9c46-cd73-48b0-90d9-85324fc09b04" providerId="ADAL" clId="{76C0AC61-93DD-4E38-89D2-3BBFDFF3561E}" dt="2024-09-30T13:21:03.497" v="577" actId="26606"/>
        <pc:sldMkLst>
          <pc:docMk/>
          <pc:sldMk cId="2469058137" sldId="259"/>
        </pc:sldMkLst>
        <pc:spChg chg="add del mod">
          <ac:chgData name="LINN HTET AUNG" userId="c97a9c46-cd73-48b0-90d9-85324fc09b04" providerId="ADAL" clId="{76C0AC61-93DD-4E38-89D2-3BBFDFF3561E}" dt="2024-09-29T04:38:45.448" v="157" actId="478"/>
          <ac:spMkLst>
            <pc:docMk/>
            <pc:sldMk cId="2469058137" sldId="259"/>
            <ac:spMk id="2" creationId="{4832513F-22B7-84E1-0B01-9942D8792FF1}"/>
          </ac:spMkLst>
        </pc:spChg>
        <pc:spChg chg="add mod">
          <ac:chgData name="LINN HTET AUNG" userId="c97a9c46-cd73-48b0-90d9-85324fc09b04" providerId="ADAL" clId="{76C0AC61-93DD-4E38-89D2-3BBFDFF3561E}" dt="2024-09-30T13:21:03.497" v="577" actId="26606"/>
          <ac:spMkLst>
            <pc:docMk/>
            <pc:sldMk cId="2469058137" sldId="259"/>
            <ac:spMk id="2" creationId="{906AB010-02B7-8087-112F-5568FE4A20C3}"/>
          </ac:spMkLst>
        </pc:spChg>
        <pc:spChg chg="add del mod">
          <ac:chgData name="LINN HTET AUNG" userId="c97a9c46-cd73-48b0-90d9-85324fc09b04" providerId="ADAL" clId="{76C0AC61-93DD-4E38-89D2-3BBFDFF3561E}" dt="2024-09-30T13:19:17.458" v="558" actId="26606"/>
          <ac:spMkLst>
            <pc:docMk/>
            <pc:sldMk cId="2469058137" sldId="259"/>
            <ac:spMk id="3" creationId="{188D1FC6-4123-83F3-1165-4AA3EDF6C71A}"/>
          </ac:spMkLst>
        </pc:spChg>
        <pc:spChg chg="add del">
          <ac:chgData name="LINN HTET AUNG" userId="c97a9c46-cd73-48b0-90d9-85324fc09b04" providerId="ADAL" clId="{76C0AC61-93DD-4E38-89D2-3BBFDFF3561E}" dt="2024-09-30T13:19:58.380" v="574" actId="26606"/>
          <ac:spMkLst>
            <pc:docMk/>
            <pc:sldMk cId="2469058137" sldId="259"/>
            <ac:spMk id="6" creationId="{738F59A4-4431-460D-8E49-6E65C189A566}"/>
          </ac:spMkLst>
        </pc:spChg>
        <pc:spChg chg="add del">
          <ac:chgData name="LINN HTET AUNG" userId="c97a9c46-cd73-48b0-90d9-85324fc09b04" providerId="ADAL" clId="{76C0AC61-93DD-4E38-89D2-3BBFDFF3561E}" dt="2024-09-29T04:38:17.679" v="148" actId="26606"/>
          <ac:spMkLst>
            <pc:docMk/>
            <pc:sldMk cId="2469058137" sldId="259"/>
            <ac:spMk id="8" creationId="{CBB2B1F0-0DD6-4744-9A46-7A344FB48E40}"/>
          </ac:spMkLst>
        </pc:spChg>
        <pc:spChg chg="add del">
          <ac:chgData name="LINN HTET AUNG" userId="c97a9c46-cd73-48b0-90d9-85324fc09b04" providerId="ADAL" clId="{76C0AC61-93DD-4E38-89D2-3BBFDFF3561E}" dt="2024-09-29T04:38:11.161" v="146" actId="26606"/>
          <ac:spMkLst>
            <pc:docMk/>
            <pc:sldMk cId="2469058137" sldId="259"/>
            <ac:spMk id="9" creationId="{3ECBE1F1-D69B-4AFA-ABD5-8E41720EF6DE}"/>
          </ac:spMkLst>
        </pc:spChg>
        <pc:spChg chg="add del">
          <ac:chgData name="LINN HTET AUNG" userId="c97a9c46-cd73-48b0-90d9-85324fc09b04" providerId="ADAL" clId="{76C0AC61-93DD-4E38-89D2-3BBFDFF3561E}" dt="2024-09-29T04:38:17.679" v="148" actId="26606"/>
          <ac:spMkLst>
            <pc:docMk/>
            <pc:sldMk cId="2469058137" sldId="259"/>
            <ac:spMk id="10" creationId="{52D502E5-F6B4-4D58-B4AE-FC466FF15EE8}"/>
          </ac:spMkLst>
        </pc:spChg>
        <pc:spChg chg="add del">
          <ac:chgData name="LINN HTET AUNG" userId="c97a9c46-cd73-48b0-90d9-85324fc09b04" providerId="ADAL" clId="{76C0AC61-93DD-4E38-89D2-3BBFDFF3561E}" dt="2024-09-29T04:38:11.161" v="146" actId="26606"/>
          <ac:spMkLst>
            <pc:docMk/>
            <pc:sldMk cId="2469058137" sldId="259"/>
            <ac:spMk id="11" creationId="{603A6265-E10C-4B85-9C20-E75FCAF9CC63}"/>
          </ac:spMkLst>
        </pc:spChg>
        <pc:spChg chg="add del">
          <ac:chgData name="LINN HTET AUNG" userId="c97a9c46-cd73-48b0-90d9-85324fc09b04" providerId="ADAL" clId="{76C0AC61-93DD-4E38-89D2-3BBFDFF3561E}" dt="2024-09-29T04:38:17.679" v="148" actId="26606"/>
          <ac:spMkLst>
            <pc:docMk/>
            <pc:sldMk cId="2469058137" sldId="259"/>
            <ac:spMk id="12" creationId="{9DECDBF4-02B6-4BB4-B65B-B8107AD6A9E8}"/>
          </ac:spMkLst>
        </pc:spChg>
        <pc:spChg chg="add del">
          <ac:chgData name="LINN HTET AUNG" userId="c97a9c46-cd73-48b0-90d9-85324fc09b04" providerId="ADAL" clId="{76C0AC61-93DD-4E38-89D2-3BBFDFF3561E}" dt="2024-09-29T04:38:39.428" v="154" actId="26606"/>
          <ac:spMkLst>
            <pc:docMk/>
            <pc:sldMk cId="2469058137" sldId="259"/>
            <ac:spMk id="16" creationId="{DAF1966E-FD40-4A4A-B61B-C4DF7FA05F06}"/>
          </ac:spMkLst>
        </pc:spChg>
        <pc:spChg chg="add del">
          <ac:chgData name="LINN HTET AUNG" userId="c97a9c46-cd73-48b0-90d9-85324fc09b04" providerId="ADAL" clId="{76C0AC61-93DD-4E38-89D2-3BBFDFF3561E}" dt="2024-09-29T04:38:39.428" v="154" actId="26606"/>
          <ac:spMkLst>
            <pc:docMk/>
            <pc:sldMk cId="2469058137" sldId="259"/>
            <ac:spMk id="17" creationId="{047BFA19-D45E-416B-A404-7AF2F3F27017}"/>
          </ac:spMkLst>
        </pc:spChg>
        <pc:spChg chg="add del">
          <ac:chgData name="LINN HTET AUNG" userId="c97a9c46-cd73-48b0-90d9-85324fc09b04" providerId="ADAL" clId="{76C0AC61-93DD-4E38-89D2-3BBFDFF3561E}" dt="2024-09-29T04:38:39.428" v="154" actId="26606"/>
          <ac:spMkLst>
            <pc:docMk/>
            <pc:sldMk cId="2469058137" sldId="259"/>
            <ac:spMk id="18" creationId="{8E0105E7-23DB-4CF2-8258-FF47C7620F6E}"/>
          </ac:spMkLst>
        </pc:spChg>
        <pc:spChg chg="add del">
          <ac:chgData name="LINN HTET AUNG" userId="c97a9c46-cd73-48b0-90d9-85324fc09b04" providerId="ADAL" clId="{76C0AC61-93DD-4E38-89D2-3BBFDFF3561E}" dt="2024-09-29T04:38:39.428" v="154" actId="26606"/>
          <ac:spMkLst>
            <pc:docMk/>
            <pc:sldMk cId="2469058137" sldId="259"/>
            <ac:spMk id="19" creationId="{074B4F7D-14B2-478B-8BF5-01E4E0C5D263}"/>
          </ac:spMkLst>
        </pc:spChg>
        <pc:spChg chg="add del">
          <ac:chgData name="LINN HTET AUNG" userId="c97a9c46-cd73-48b0-90d9-85324fc09b04" providerId="ADAL" clId="{76C0AC61-93DD-4E38-89D2-3BBFDFF3561E}" dt="2024-09-29T04:38:39.428" v="154" actId="26606"/>
          <ac:spMkLst>
            <pc:docMk/>
            <pc:sldMk cId="2469058137" sldId="259"/>
            <ac:spMk id="20" creationId="{188D1FC6-4123-83F3-1165-4AA3EDF6C71A}"/>
          </ac:spMkLst>
        </pc:spChg>
        <pc:spChg chg="add del">
          <ac:chgData name="LINN HTET AUNG" userId="c97a9c46-cd73-48b0-90d9-85324fc09b04" providerId="ADAL" clId="{76C0AC61-93DD-4E38-89D2-3BBFDFF3561E}" dt="2024-09-30T13:19:54.097" v="571" actId="26606"/>
          <ac:spMkLst>
            <pc:docMk/>
            <pc:sldMk cId="2469058137" sldId="259"/>
            <ac:spMk id="26" creationId="{738F59A4-4431-460D-8E49-6E65C189A566}"/>
          </ac:spMkLst>
        </pc:spChg>
        <pc:spChg chg="add del">
          <ac:chgData name="LINN HTET AUNG" userId="c97a9c46-cd73-48b0-90d9-85324fc09b04" providerId="ADAL" clId="{76C0AC61-93DD-4E38-89D2-3BBFDFF3561E}" dt="2024-09-30T13:19:58.193" v="573" actId="26606"/>
          <ac:spMkLst>
            <pc:docMk/>
            <pc:sldMk cId="2469058137" sldId="259"/>
            <ac:spMk id="27" creationId="{9228552E-C8B1-4A80-8448-0787CE0FC704}"/>
          </ac:spMkLst>
        </pc:spChg>
        <pc:spChg chg="add del">
          <ac:chgData name="LINN HTET AUNG" userId="c97a9c46-cd73-48b0-90d9-85324fc09b04" providerId="ADAL" clId="{76C0AC61-93DD-4E38-89D2-3BBFDFF3561E}" dt="2024-09-30T13:20:13" v="575" actId="26606"/>
          <ac:spMkLst>
            <pc:docMk/>
            <pc:sldMk cId="2469058137" sldId="259"/>
            <ac:spMk id="29" creationId="{BACC6370-2D7E-4714-9D71-7542949D7D5D}"/>
          </ac:spMkLst>
        </pc:spChg>
        <pc:spChg chg="add del">
          <ac:chgData name="LINN HTET AUNG" userId="c97a9c46-cd73-48b0-90d9-85324fc09b04" providerId="ADAL" clId="{76C0AC61-93DD-4E38-89D2-3BBFDFF3561E}" dt="2024-09-30T13:20:13" v="575" actId="26606"/>
          <ac:spMkLst>
            <pc:docMk/>
            <pc:sldMk cId="2469058137" sldId="259"/>
            <ac:spMk id="30" creationId="{AAD0DBB9-1A4B-4391-81D4-CB19F9AB918A}"/>
          </ac:spMkLst>
        </pc:spChg>
        <pc:spChg chg="add del">
          <ac:chgData name="LINN HTET AUNG" userId="c97a9c46-cd73-48b0-90d9-85324fc09b04" providerId="ADAL" clId="{76C0AC61-93DD-4E38-89D2-3BBFDFF3561E}" dt="2024-09-30T13:20:13" v="575" actId="26606"/>
          <ac:spMkLst>
            <pc:docMk/>
            <pc:sldMk cId="2469058137" sldId="259"/>
            <ac:spMk id="31" creationId="{F68B3F68-107C-434F-AA38-110D5EA91B85}"/>
          </ac:spMkLst>
        </pc:spChg>
        <pc:spChg chg="add del">
          <ac:chgData name="LINN HTET AUNG" userId="c97a9c46-cd73-48b0-90d9-85324fc09b04" providerId="ADAL" clId="{76C0AC61-93DD-4E38-89D2-3BBFDFF3561E}" dt="2024-09-30T13:20:13" v="575" actId="26606"/>
          <ac:spMkLst>
            <pc:docMk/>
            <pc:sldMk cId="2469058137" sldId="259"/>
            <ac:spMk id="32" creationId="{063BBA22-50EA-4C4D-BE05-F1CE4E63AA56}"/>
          </ac:spMkLst>
        </pc:spChg>
        <pc:spChg chg="add del">
          <ac:chgData name="LINN HTET AUNG" userId="c97a9c46-cd73-48b0-90d9-85324fc09b04" providerId="ADAL" clId="{76C0AC61-93DD-4E38-89D2-3BBFDFF3561E}" dt="2024-09-30T13:21:03.497" v="577" actId="26606"/>
          <ac:spMkLst>
            <pc:docMk/>
            <pc:sldMk cId="2469058137" sldId="259"/>
            <ac:spMk id="37" creationId="{BACC6370-2D7E-4714-9D71-7542949D7D5D}"/>
          </ac:spMkLst>
        </pc:spChg>
        <pc:spChg chg="add del">
          <ac:chgData name="LINN HTET AUNG" userId="c97a9c46-cd73-48b0-90d9-85324fc09b04" providerId="ADAL" clId="{76C0AC61-93DD-4E38-89D2-3BBFDFF3561E}" dt="2024-09-30T13:21:03.497" v="577" actId="26606"/>
          <ac:spMkLst>
            <pc:docMk/>
            <pc:sldMk cId="2469058137" sldId="259"/>
            <ac:spMk id="39" creationId="{F68B3F68-107C-434F-AA38-110D5EA91B85}"/>
          </ac:spMkLst>
        </pc:spChg>
        <pc:spChg chg="add del">
          <ac:chgData name="LINN HTET AUNG" userId="c97a9c46-cd73-48b0-90d9-85324fc09b04" providerId="ADAL" clId="{76C0AC61-93DD-4E38-89D2-3BBFDFF3561E}" dt="2024-09-30T13:21:03.497" v="577" actId="26606"/>
          <ac:spMkLst>
            <pc:docMk/>
            <pc:sldMk cId="2469058137" sldId="259"/>
            <ac:spMk id="41" creationId="{AAD0DBB9-1A4B-4391-81D4-CB19F9AB918A}"/>
          </ac:spMkLst>
        </pc:spChg>
        <pc:spChg chg="add del">
          <ac:chgData name="LINN HTET AUNG" userId="c97a9c46-cd73-48b0-90d9-85324fc09b04" providerId="ADAL" clId="{76C0AC61-93DD-4E38-89D2-3BBFDFF3561E}" dt="2024-09-30T13:21:03.497" v="577" actId="26606"/>
          <ac:spMkLst>
            <pc:docMk/>
            <pc:sldMk cId="2469058137" sldId="259"/>
            <ac:spMk id="43" creationId="{063BBA22-50EA-4C4D-BE05-F1CE4E63AA56}"/>
          </ac:spMkLst>
        </pc:spChg>
        <pc:spChg chg="add del">
          <ac:chgData name="LINN HTET AUNG" userId="c97a9c46-cd73-48b0-90d9-85324fc09b04" providerId="ADAL" clId="{76C0AC61-93DD-4E38-89D2-3BBFDFF3561E}" dt="2024-09-30T13:21:03.497" v="577" actId="26606"/>
          <ac:spMkLst>
            <pc:docMk/>
            <pc:sldMk cId="2469058137" sldId="259"/>
            <ac:spMk id="49" creationId="{4F7EBAE4-9945-4473-9E34-B2C66EA0F03D}"/>
          </ac:spMkLst>
        </pc:spChg>
        <pc:spChg chg="add del">
          <ac:chgData name="LINN HTET AUNG" userId="c97a9c46-cd73-48b0-90d9-85324fc09b04" providerId="ADAL" clId="{76C0AC61-93DD-4E38-89D2-3BBFDFF3561E}" dt="2024-09-30T13:21:03.497" v="577" actId="26606"/>
          <ac:spMkLst>
            <pc:docMk/>
            <pc:sldMk cId="2469058137" sldId="259"/>
            <ac:spMk id="51" creationId="{70BEB1E7-2F88-40BC-B73D-42E5B6F80BFC}"/>
          </ac:spMkLst>
        </pc:spChg>
        <pc:spChg chg="add del">
          <ac:chgData name="LINN HTET AUNG" userId="c97a9c46-cd73-48b0-90d9-85324fc09b04" providerId="ADAL" clId="{76C0AC61-93DD-4E38-89D2-3BBFDFF3561E}" dt="2024-09-30T13:21:03.497" v="577" actId="26606"/>
          <ac:spMkLst>
            <pc:docMk/>
            <pc:sldMk cId="2469058137" sldId="259"/>
            <ac:spMk id="53" creationId="{A7B99495-F43F-4D80-A44F-2CB4764EB90B}"/>
          </ac:spMkLst>
        </pc:spChg>
        <pc:grpChg chg="add del">
          <ac:chgData name="LINN HTET AUNG" userId="c97a9c46-cd73-48b0-90d9-85324fc09b04" providerId="ADAL" clId="{76C0AC61-93DD-4E38-89D2-3BBFDFF3561E}" dt="2024-09-30T13:19:58.380" v="574" actId="26606"/>
          <ac:grpSpMkLst>
            <pc:docMk/>
            <pc:sldMk cId="2469058137" sldId="259"/>
            <ac:grpSpMk id="7" creationId="{8A919B9C-5C01-47E4-B2F2-45F589208ABF}"/>
          </ac:grpSpMkLst>
        </pc:grpChg>
        <pc:grpChg chg="add del">
          <ac:chgData name="LINN HTET AUNG" userId="c97a9c46-cd73-48b0-90d9-85324fc09b04" providerId="ADAL" clId="{76C0AC61-93DD-4E38-89D2-3BBFDFF3561E}" dt="2024-09-30T13:19:54.097" v="571" actId="26606"/>
          <ac:grpSpMkLst>
            <pc:docMk/>
            <pc:sldMk cId="2469058137" sldId="259"/>
            <ac:grpSpMk id="28" creationId="{8A919B9C-5C01-47E4-B2F2-45F589208ABF}"/>
          </ac:grpSpMkLst>
        </pc:grpChg>
        <pc:graphicFrameChg chg="add del">
          <ac:chgData name="LINN HTET AUNG" userId="c97a9c46-cd73-48b0-90d9-85324fc09b04" providerId="ADAL" clId="{76C0AC61-93DD-4E38-89D2-3BBFDFF3561E}" dt="2024-09-29T04:38:26.125" v="150" actId="26606"/>
          <ac:graphicFrameMkLst>
            <pc:docMk/>
            <pc:sldMk cId="2469058137" sldId="259"/>
            <ac:graphicFrameMk id="14" creationId="{436D380F-C31A-1FCF-800F-907E17D2170A}"/>
          </ac:graphicFrameMkLst>
        </pc:graphicFrameChg>
        <pc:graphicFrameChg chg="add mod ord modGraphic">
          <ac:chgData name="LINN HTET AUNG" userId="c97a9c46-cd73-48b0-90d9-85324fc09b04" providerId="ADAL" clId="{76C0AC61-93DD-4E38-89D2-3BBFDFF3561E}" dt="2024-09-30T13:21:03.497" v="577" actId="26606"/>
          <ac:graphicFrameMkLst>
            <pc:docMk/>
            <pc:sldMk cId="2469058137" sldId="259"/>
            <ac:graphicFrameMk id="21" creationId="{75781AB7-AA93-191D-949F-CD476E7238BE}"/>
          </ac:graphicFrameMkLst>
        </pc:graphicFrameChg>
        <pc:picChg chg="add del">
          <ac:chgData name="LINN HTET AUNG" userId="c97a9c46-cd73-48b0-90d9-85324fc09b04" providerId="ADAL" clId="{76C0AC61-93DD-4E38-89D2-3BBFDFF3561E}" dt="2024-09-29T04:38:11.161" v="146" actId="26606"/>
          <ac:picMkLst>
            <pc:docMk/>
            <pc:sldMk cId="2469058137" sldId="259"/>
            <ac:picMk id="5" creationId="{B53D3FE2-1D87-4321-281D-BD1DF9A72757}"/>
          </ac:picMkLst>
        </pc:picChg>
        <pc:picChg chg="add del">
          <ac:chgData name="LINN HTET AUNG" userId="c97a9c46-cd73-48b0-90d9-85324fc09b04" providerId="ADAL" clId="{76C0AC61-93DD-4E38-89D2-3BBFDFF3561E}" dt="2024-09-30T13:19:58.193" v="573" actId="26606"/>
          <ac:picMkLst>
            <pc:docMk/>
            <pc:sldMk cId="2469058137" sldId="259"/>
            <ac:picMk id="23" creationId="{279BEB08-A3B1-DE6B-64E4-779AA25E15ED}"/>
          </ac:picMkLst>
        </pc:picChg>
        <pc:picChg chg="add del">
          <ac:chgData name="LINN HTET AUNG" userId="c97a9c46-cd73-48b0-90d9-85324fc09b04" providerId="ADAL" clId="{76C0AC61-93DD-4E38-89D2-3BBFDFF3561E}" dt="2024-09-30T13:21:03.497" v="577" actId="26606"/>
          <ac:picMkLst>
            <pc:docMk/>
            <pc:sldMk cId="2469058137" sldId="259"/>
            <ac:picMk id="45" creationId="{217028B8-6CE2-7FE8-3E18-0A4957512A7C}"/>
          </ac:picMkLst>
        </pc:picChg>
      </pc:sldChg>
      <pc:sldChg chg="addSp delSp modSp mod delDesignElem">
        <pc:chgData name="LINN HTET AUNG" userId="c97a9c46-cd73-48b0-90d9-85324fc09b04" providerId="ADAL" clId="{76C0AC61-93DD-4E38-89D2-3BBFDFF3561E}" dt="2024-09-30T13:21:53.541" v="582" actId="26606"/>
        <pc:sldMkLst>
          <pc:docMk/>
          <pc:sldMk cId="2290678779" sldId="260"/>
        </pc:sldMkLst>
        <pc:spChg chg="mod">
          <ac:chgData name="LINN HTET AUNG" userId="c97a9c46-cd73-48b0-90d9-85324fc09b04" providerId="ADAL" clId="{76C0AC61-93DD-4E38-89D2-3BBFDFF3561E}" dt="2024-09-30T13:21:53.541" v="582" actId="26606"/>
          <ac:spMkLst>
            <pc:docMk/>
            <pc:sldMk cId="2290678779" sldId="260"/>
            <ac:spMk id="2" creationId="{B9C2D5F2-A1B8-9FE6-F864-D6661F94B475}"/>
          </ac:spMkLst>
        </pc:spChg>
        <pc:spChg chg="add del">
          <ac:chgData name="LINN HTET AUNG" userId="c97a9c46-cd73-48b0-90d9-85324fc09b04" providerId="ADAL" clId="{76C0AC61-93DD-4E38-89D2-3BBFDFF3561E}" dt="2024-09-30T13:21:53.510" v="581" actId="26606"/>
          <ac:spMkLst>
            <pc:docMk/>
            <pc:sldMk cId="2290678779" sldId="260"/>
            <ac:spMk id="9" creationId="{F218768F-0B1F-4216-6C90-CDEE80046C91}"/>
          </ac:spMkLst>
        </pc:spChg>
        <pc:spChg chg="add">
          <ac:chgData name="LINN HTET AUNG" userId="c97a9c46-cd73-48b0-90d9-85324fc09b04" providerId="ADAL" clId="{76C0AC61-93DD-4E38-89D2-3BBFDFF3561E}" dt="2024-09-30T13:21:53.541" v="582" actId="26606"/>
          <ac:spMkLst>
            <pc:docMk/>
            <pc:sldMk cId="2290678779" sldId="260"/>
            <ac:spMk id="10" creationId="{A8384FB5-9ADC-4DDC-881B-597D56F5B15D}"/>
          </ac:spMkLst>
        </pc:spChg>
        <pc:spChg chg="add del">
          <ac:chgData name="LINN HTET AUNG" userId="c97a9c46-cd73-48b0-90d9-85324fc09b04" providerId="ADAL" clId="{76C0AC61-93DD-4E38-89D2-3BBFDFF3561E}" dt="2024-09-30T13:21:53.510" v="581" actId="26606"/>
          <ac:spMkLst>
            <pc:docMk/>
            <pc:sldMk cId="2290678779" sldId="260"/>
            <ac:spMk id="12" creationId="{D7A453D2-15D8-4403-815F-291FA16340D9}"/>
          </ac:spMkLst>
        </pc:spChg>
        <pc:spChg chg="add del">
          <ac:chgData name="LINN HTET AUNG" userId="c97a9c46-cd73-48b0-90d9-85324fc09b04" providerId="ADAL" clId="{76C0AC61-93DD-4E38-89D2-3BBFDFF3561E}" dt="2024-09-30T13:21:53.510" v="581" actId="26606"/>
          <ac:spMkLst>
            <pc:docMk/>
            <pc:sldMk cId="2290678779" sldId="260"/>
            <ac:spMk id="14" creationId="{8161EA6B-09CA-445B-AB0D-8DF76FA92DEF}"/>
          </ac:spMkLst>
        </pc:spChg>
        <pc:spChg chg="del">
          <ac:chgData name="LINN HTET AUNG" userId="c97a9c46-cd73-48b0-90d9-85324fc09b04" providerId="ADAL" clId="{76C0AC61-93DD-4E38-89D2-3BBFDFF3561E}" dt="2024-09-30T13:18:17.773" v="555"/>
          <ac:spMkLst>
            <pc:docMk/>
            <pc:sldMk cId="2290678779" sldId="260"/>
            <ac:spMk id="16" creationId="{A4AC5506-6312-4701-8D3C-40187889A947}"/>
          </ac:spMkLst>
        </pc:spChg>
        <pc:spChg chg="add del">
          <ac:chgData name="LINN HTET AUNG" userId="c97a9c46-cd73-48b0-90d9-85324fc09b04" providerId="ADAL" clId="{76C0AC61-93DD-4E38-89D2-3BBFDFF3561E}" dt="2024-09-30T13:21:53.510" v="581" actId="26606"/>
          <ac:spMkLst>
            <pc:docMk/>
            <pc:sldMk cId="2290678779" sldId="260"/>
            <ac:spMk id="24" creationId="{B8114C98-A349-4111-A123-E8EAB86ABE30}"/>
          </ac:spMkLst>
        </pc:spChg>
        <pc:spChg chg="add del">
          <ac:chgData name="LINN HTET AUNG" userId="c97a9c46-cd73-48b0-90d9-85324fc09b04" providerId="ADAL" clId="{76C0AC61-93DD-4E38-89D2-3BBFDFF3561E}" dt="2024-09-30T13:21:53.510" v="581" actId="26606"/>
          <ac:spMkLst>
            <pc:docMk/>
            <pc:sldMk cId="2290678779" sldId="260"/>
            <ac:spMk id="32" creationId="{E2D3D3F2-ABBB-4453-B1C5-1BEBF7E4DD56}"/>
          </ac:spMkLst>
        </pc:spChg>
        <pc:spChg chg="add">
          <ac:chgData name="LINN HTET AUNG" userId="c97a9c46-cd73-48b0-90d9-85324fc09b04" providerId="ADAL" clId="{76C0AC61-93DD-4E38-89D2-3BBFDFF3561E}" dt="2024-09-30T13:21:53.541" v="582" actId="26606"/>
          <ac:spMkLst>
            <pc:docMk/>
            <pc:sldMk cId="2290678779" sldId="260"/>
            <ac:spMk id="46" creationId="{1199E1B1-A8C0-4FE8-A5A8-1CB41D69F857}"/>
          </ac:spMkLst>
        </pc:spChg>
        <pc:spChg chg="add">
          <ac:chgData name="LINN HTET AUNG" userId="c97a9c46-cd73-48b0-90d9-85324fc09b04" providerId="ADAL" clId="{76C0AC61-93DD-4E38-89D2-3BBFDFF3561E}" dt="2024-09-30T13:21:53.541" v="582" actId="26606"/>
          <ac:spMkLst>
            <pc:docMk/>
            <pc:sldMk cId="2290678779" sldId="260"/>
            <ac:spMk id="47" creationId="{84A8DE83-DE75-4B41-9DB4-A7EC0B0DEC0B}"/>
          </ac:spMkLst>
        </pc:spChg>
        <pc:spChg chg="add">
          <ac:chgData name="LINN HTET AUNG" userId="c97a9c46-cd73-48b0-90d9-85324fc09b04" providerId="ADAL" clId="{76C0AC61-93DD-4E38-89D2-3BBFDFF3561E}" dt="2024-09-30T13:21:53.541" v="582" actId="26606"/>
          <ac:spMkLst>
            <pc:docMk/>
            <pc:sldMk cId="2290678779" sldId="260"/>
            <ac:spMk id="48" creationId="{A7009A0A-BEF5-4EAC-AF15-E4F9F002E239}"/>
          </ac:spMkLst>
        </pc:spChg>
        <pc:grpChg chg="add del">
          <ac:chgData name="LINN HTET AUNG" userId="c97a9c46-cd73-48b0-90d9-85324fc09b04" providerId="ADAL" clId="{76C0AC61-93DD-4E38-89D2-3BBFDFF3561E}" dt="2024-09-30T13:21:53.510" v="581" actId="26606"/>
          <ac:grpSpMkLst>
            <pc:docMk/>
            <pc:sldMk cId="2290678779" sldId="260"/>
            <ac:grpSpMk id="7" creationId="{B352BBB9-69A8-405C-9209-A9FE217AEDC4}"/>
          </ac:grpSpMkLst>
        </pc:grpChg>
        <pc:grpChg chg="add del">
          <ac:chgData name="LINN HTET AUNG" userId="c97a9c46-cd73-48b0-90d9-85324fc09b04" providerId="ADAL" clId="{76C0AC61-93DD-4E38-89D2-3BBFDFF3561E}" dt="2024-09-30T13:21:53.510" v="581" actId="26606"/>
          <ac:grpSpMkLst>
            <pc:docMk/>
            <pc:sldMk cId="2290678779" sldId="260"/>
            <ac:grpSpMk id="26" creationId="{670FB431-AE18-414D-92F4-1D12D1991152}"/>
          </ac:grpSpMkLst>
        </pc:grpChg>
        <pc:grpChg chg="add del">
          <ac:chgData name="LINN HTET AUNG" userId="c97a9c46-cd73-48b0-90d9-85324fc09b04" providerId="ADAL" clId="{76C0AC61-93DD-4E38-89D2-3BBFDFF3561E}" dt="2024-09-30T13:21:53.510" v="581" actId="26606"/>
          <ac:grpSpMkLst>
            <pc:docMk/>
            <pc:sldMk cId="2290678779" sldId="260"/>
            <ac:grpSpMk id="34" creationId="{8214E4A5-A0D2-42C4-8D14-D2A7E495F041}"/>
          </ac:grpSpMkLst>
        </pc:grpChg>
        <pc:grpChg chg="add del">
          <ac:chgData name="LINN HTET AUNG" userId="c97a9c46-cd73-48b0-90d9-85324fc09b04" providerId="ADAL" clId="{76C0AC61-93DD-4E38-89D2-3BBFDFF3561E}" dt="2024-09-30T13:21:53.510" v="581" actId="26606"/>
          <ac:grpSpMkLst>
            <pc:docMk/>
            <pc:sldMk cId="2290678779" sldId="260"/>
            <ac:grpSpMk id="40" creationId="{AF19A774-30A5-488B-9BAF-629C6440294E}"/>
          </ac:grpSpMkLst>
        </pc:grpChg>
        <pc:picChg chg="mod">
          <ac:chgData name="LINN HTET AUNG" userId="c97a9c46-cd73-48b0-90d9-85324fc09b04" providerId="ADAL" clId="{76C0AC61-93DD-4E38-89D2-3BBFDFF3561E}" dt="2024-09-30T13:21:53.541" v="582" actId="26606"/>
          <ac:picMkLst>
            <pc:docMk/>
            <pc:sldMk cId="2290678779" sldId="260"/>
            <ac:picMk id="5" creationId="{115B34BE-0277-8AC6-6948-A62648D2D4C5}"/>
          </ac:picMkLst>
        </pc:picChg>
      </pc:sldChg>
      <pc:sldChg chg="addSp delSp modSp mod setBg">
        <pc:chgData name="LINN HTET AUNG" userId="c97a9c46-cd73-48b0-90d9-85324fc09b04" providerId="ADAL" clId="{76C0AC61-93DD-4E38-89D2-3BBFDFF3561E}" dt="2024-09-30T13:23:10.644" v="586" actId="14100"/>
        <pc:sldMkLst>
          <pc:docMk/>
          <pc:sldMk cId="2804570348" sldId="261"/>
        </pc:sldMkLst>
        <pc:spChg chg="mod">
          <ac:chgData name="LINN HTET AUNG" userId="c97a9c46-cd73-48b0-90d9-85324fc09b04" providerId="ADAL" clId="{76C0AC61-93DD-4E38-89D2-3BBFDFF3561E}" dt="2024-09-30T13:23:10.644" v="586" actId="14100"/>
          <ac:spMkLst>
            <pc:docMk/>
            <pc:sldMk cId="2804570348" sldId="261"/>
            <ac:spMk id="2" creationId="{675BADEC-1491-A271-30E0-7695D12E3298}"/>
          </ac:spMkLst>
        </pc:spChg>
        <pc:spChg chg="add del">
          <ac:chgData name="LINN HTET AUNG" userId="c97a9c46-cd73-48b0-90d9-85324fc09b04" providerId="ADAL" clId="{76C0AC61-93DD-4E38-89D2-3BBFDFF3561E}" dt="2024-09-29T04:42:29.487" v="514" actId="26606"/>
          <ac:spMkLst>
            <pc:docMk/>
            <pc:sldMk cId="2804570348" sldId="261"/>
            <ac:spMk id="9" creationId="{45D37F4E-DDB4-456B-97E0-9937730A039F}"/>
          </ac:spMkLst>
        </pc:spChg>
        <pc:spChg chg="add del">
          <ac:chgData name="LINN HTET AUNG" userId="c97a9c46-cd73-48b0-90d9-85324fc09b04" providerId="ADAL" clId="{76C0AC61-93DD-4E38-89D2-3BBFDFF3561E}" dt="2024-09-29T04:42:29.487" v="514" actId="26606"/>
          <ac:spMkLst>
            <pc:docMk/>
            <pc:sldMk cId="2804570348" sldId="261"/>
            <ac:spMk id="11" creationId="{B2DD41CD-8F47-4F56-AD12-4E2FF7696987}"/>
          </ac:spMkLst>
        </pc:spChg>
        <pc:graphicFrameChg chg="mod modGraphic">
          <ac:chgData name="LINN HTET AUNG" userId="c97a9c46-cd73-48b0-90d9-85324fc09b04" providerId="ADAL" clId="{76C0AC61-93DD-4E38-89D2-3BBFDFF3561E}" dt="2024-09-29T04:44:20.442" v="521"/>
          <ac:graphicFrameMkLst>
            <pc:docMk/>
            <pc:sldMk cId="2804570348" sldId="261"/>
            <ac:graphicFrameMk id="4" creationId="{8E0A36E8-072E-C9F0-0320-566EF711DDEB}"/>
          </ac:graphicFrameMkLst>
        </pc:graphicFrameChg>
      </pc:sldChg>
      <pc:sldChg chg="delSp delDesignElem">
        <pc:chgData name="LINN HTET AUNG" userId="c97a9c46-cd73-48b0-90d9-85324fc09b04" providerId="ADAL" clId="{76C0AC61-93DD-4E38-89D2-3BBFDFF3561E}" dt="2024-09-30T13:18:17.773" v="555"/>
        <pc:sldMkLst>
          <pc:docMk/>
          <pc:sldMk cId="4081823570" sldId="262"/>
        </pc:sldMkLst>
        <pc:spChg chg="del">
          <ac:chgData name="LINN HTET AUNG" userId="c97a9c46-cd73-48b0-90d9-85324fc09b04" providerId="ADAL" clId="{76C0AC61-93DD-4E38-89D2-3BBFDFF3561E}" dt="2024-09-30T13:18:17.773" v="555"/>
          <ac:spMkLst>
            <pc:docMk/>
            <pc:sldMk cId="4081823570" sldId="262"/>
            <ac:spMk id="12" creationId="{D6A9C53F-5F90-40A5-8C85-5412D39C8C68}"/>
          </ac:spMkLst>
        </pc:spChg>
        <pc:spChg chg="del">
          <ac:chgData name="LINN HTET AUNG" userId="c97a9c46-cd73-48b0-90d9-85324fc09b04" providerId="ADAL" clId="{76C0AC61-93DD-4E38-89D2-3BBFDFF3561E}" dt="2024-09-30T13:18:17.773" v="555"/>
          <ac:spMkLst>
            <pc:docMk/>
            <pc:sldMk cId="4081823570" sldId="262"/>
            <ac:spMk id="13" creationId="{C4879EFC-8E62-4E00-973C-C45EE9EC676D}"/>
          </ac:spMkLst>
        </pc:spChg>
      </pc:sldChg>
      <pc:sldChg chg="delSp delDesignElem">
        <pc:chgData name="LINN HTET AUNG" userId="c97a9c46-cd73-48b0-90d9-85324fc09b04" providerId="ADAL" clId="{76C0AC61-93DD-4E38-89D2-3BBFDFF3561E}" dt="2024-09-30T13:18:17.773" v="555"/>
        <pc:sldMkLst>
          <pc:docMk/>
          <pc:sldMk cId="1737830623" sldId="263"/>
        </pc:sldMkLst>
        <pc:spChg chg="del">
          <ac:chgData name="LINN HTET AUNG" userId="c97a9c46-cd73-48b0-90d9-85324fc09b04" providerId="ADAL" clId="{76C0AC61-93DD-4E38-89D2-3BBFDFF3561E}" dt="2024-09-30T13:18:17.773" v="555"/>
          <ac:spMkLst>
            <pc:docMk/>
            <pc:sldMk cId="1737830623" sldId="263"/>
            <ac:spMk id="11" creationId="{C4879EFC-8E62-4E00-973C-C45EE9EC676D}"/>
          </ac:spMkLst>
        </pc:spChg>
        <pc:spChg chg="del">
          <ac:chgData name="LINN HTET AUNG" userId="c97a9c46-cd73-48b0-90d9-85324fc09b04" providerId="ADAL" clId="{76C0AC61-93DD-4E38-89D2-3BBFDFF3561E}" dt="2024-09-30T13:18:17.773" v="555"/>
          <ac:spMkLst>
            <pc:docMk/>
            <pc:sldMk cId="1737830623" sldId="263"/>
            <ac:spMk id="13" creationId="{D6A9C53F-5F90-40A5-8C85-5412D39C8C68}"/>
          </ac:spMkLst>
        </pc:spChg>
      </pc:sldChg>
      <pc:sldChg chg="delSp delDesignElem">
        <pc:chgData name="LINN HTET AUNG" userId="c97a9c46-cd73-48b0-90d9-85324fc09b04" providerId="ADAL" clId="{76C0AC61-93DD-4E38-89D2-3BBFDFF3561E}" dt="2024-09-30T13:18:17.773" v="555"/>
        <pc:sldMkLst>
          <pc:docMk/>
          <pc:sldMk cId="3100345720" sldId="264"/>
        </pc:sldMkLst>
        <pc:spChg chg="del">
          <ac:chgData name="LINN HTET AUNG" userId="c97a9c46-cd73-48b0-90d9-85324fc09b04" providerId="ADAL" clId="{76C0AC61-93DD-4E38-89D2-3BBFDFF3561E}" dt="2024-09-30T13:18:17.773" v="555"/>
          <ac:spMkLst>
            <pc:docMk/>
            <pc:sldMk cId="3100345720" sldId="264"/>
            <ac:spMk id="17" creationId="{B9D7E975-9161-4F2D-AC53-69E1912F6B5D}"/>
          </ac:spMkLst>
        </pc:spChg>
        <pc:spChg chg="del">
          <ac:chgData name="LINN HTET AUNG" userId="c97a9c46-cd73-48b0-90d9-85324fc09b04" providerId="ADAL" clId="{76C0AC61-93DD-4E38-89D2-3BBFDFF3561E}" dt="2024-09-30T13:18:17.773" v="555"/>
          <ac:spMkLst>
            <pc:docMk/>
            <pc:sldMk cId="3100345720" sldId="264"/>
            <ac:spMk id="19" creationId="{827DC2C4-B485-428A-BF4A-472D2967F47F}"/>
          </ac:spMkLst>
        </pc:spChg>
        <pc:spChg chg="del">
          <ac:chgData name="LINN HTET AUNG" userId="c97a9c46-cd73-48b0-90d9-85324fc09b04" providerId="ADAL" clId="{76C0AC61-93DD-4E38-89D2-3BBFDFF3561E}" dt="2024-09-30T13:18:17.773" v="555"/>
          <ac:spMkLst>
            <pc:docMk/>
            <pc:sldMk cId="3100345720" sldId="264"/>
            <ac:spMk id="21" creationId="{463E6235-1649-4B47-9862-4026FC473B6F}"/>
          </ac:spMkLst>
        </pc:spChg>
      </pc:sldChg>
      <pc:sldChg chg="addSp delSp modSp mod setBg delDesignElem">
        <pc:chgData name="LINN HTET AUNG" userId="c97a9c46-cd73-48b0-90d9-85324fc09b04" providerId="ADAL" clId="{76C0AC61-93DD-4E38-89D2-3BBFDFF3561E}" dt="2024-09-30T13:18:17.773" v="555"/>
        <pc:sldMkLst>
          <pc:docMk/>
          <pc:sldMk cId="860086122" sldId="265"/>
        </pc:sldMkLst>
        <pc:spChg chg="mod">
          <ac:chgData name="LINN HTET AUNG" userId="c97a9c46-cd73-48b0-90d9-85324fc09b04" providerId="ADAL" clId="{76C0AC61-93DD-4E38-89D2-3BBFDFF3561E}" dt="2024-09-29T04:22:48.123" v="122" actId="26606"/>
          <ac:spMkLst>
            <pc:docMk/>
            <pc:sldMk cId="860086122" sldId="265"/>
            <ac:spMk id="2" creationId="{8D390CF0-39DB-5DAF-B096-9D89D78803DE}"/>
          </ac:spMkLst>
        </pc:spChg>
        <pc:spChg chg="add del">
          <ac:chgData name="LINN HTET AUNG" userId="c97a9c46-cd73-48b0-90d9-85324fc09b04" providerId="ADAL" clId="{76C0AC61-93DD-4E38-89D2-3BBFDFF3561E}" dt="2024-09-29T04:22:48.123" v="122" actId="26606"/>
          <ac:spMkLst>
            <pc:docMk/>
            <pc:sldMk cId="860086122" sldId="265"/>
            <ac:spMk id="9" creationId="{D4771268-CB57-404A-9271-370EB28F6090}"/>
          </ac:spMkLst>
        </pc:spChg>
        <pc:spChg chg="add del">
          <ac:chgData name="LINN HTET AUNG" userId="c97a9c46-cd73-48b0-90d9-85324fc09b04" providerId="ADAL" clId="{76C0AC61-93DD-4E38-89D2-3BBFDFF3561E}" dt="2024-09-29T04:22:48.092" v="121" actId="26606"/>
          <ac:spMkLst>
            <pc:docMk/>
            <pc:sldMk cId="860086122" sldId="265"/>
            <ac:spMk id="14" creationId="{D4771268-CB57-404A-9271-370EB28F6090}"/>
          </ac:spMkLst>
        </pc:spChg>
        <pc:spChg chg="add del">
          <ac:chgData name="LINN HTET AUNG" userId="c97a9c46-cd73-48b0-90d9-85324fc09b04" providerId="ADAL" clId="{76C0AC61-93DD-4E38-89D2-3BBFDFF3561E}" dt="2024-09-30T13:18:17.773" v="555"/>
          <ac:spMkLst>
            <pc:docMk/>
            <pc:sldMk cId="860086122" sldId="265"/>
            <ac:spMk id="16" creationId="{DADD1FCA-8ACB-4958-81DD-4CDD6D3E1921}"/>
          </ac:spMkLst>
        </pc:spChg>
        <pc:spChg chg="add del">
          <ac:chgData name="LINN HTET AUNG" userId="c97a9c46-cd73-48b0-90d9-85324fc09b04" providerId="ADAL" clId="{76C0AC61-93DD-4E38-89D2-3BBFDFF3561E}" dt="2024-09-30T13:18:17.773" v="555"/>
          <ac:spMkLst>
            <pc:docMk/>
            <pc:sldMk cId="860086122" sldId="265"/>
            <ac:spMk id="17" creationId="{3C54F4CE-85F0-46ED-80DA-9518C9251AD1}"/>
          </ac:spMkLst>
        </pc:spChg>
        <pc:picChg chg="add del mod">
          <ac:chgData name="LINN HTET AUNG" userId="c97a9c46-cd73-48b0-90d9-85324fc09b04" providerId="ADAL" clId="{76C0AC61-93DD-4E38-89D2-3BBFDFF3561E}" dt="2024-09-29T04:22:42.606" v="119" actId="478"/>
          <ac:picMkLst>
            <pc:docMk/>
            <pc:sldMk cId="860086122" sldId="265"/>
            <ac:picMk id="4" creationId="{7A34299F-2DDB-5D59-9049-49D915100841}"/>
          </ac:picMkLst>
        </pc:picChg>
        <pc:picChg chg="add mod">
          <ac:chgData name="LINN HTET AUNG" userId="c97a9c46-cd73-48b0-90d9-85324fc09b04" providerId="ADAL" clId="{76C0AC61-93DD-4E38-89D2-3BBFDFF3561E}" dt="2024-09-29T04:22:48.123" v="122" actId="26606"/>
          <ac:picMkLst>
            <pc:docMk/>
            <pc:sldMk cId="860086122" sldId="265"/>
            <ac:picMk id="6" creationId="{90E3C1AA-8E0F-3BD5-06DC-C8D8683C637B}"/>
          </ac:picMkLst>
        </pc:picChg>
        <pc:picChg chg="del">
          <ac:chgData name="LINN HTET AUNG" userId="c97a9c46-cd73-48b0-90d9-85324fc09b04" providerId="ADAL" clId="{76C0AC61-93DD-4E38-89D2-3BBFDFF3561E}" dt="2024-09-29T03:53:23.122" v="1" actId="478"/>
          <ac:picMkLst>
            <pc:docMk/>
            <pc:sldMk cId="860086122" sldId="265"/>
            <ac:picMk id="3074" creationId="{3E3A983D-B4C6-95FE-10BC-651E79587C76}"/>
          </ac:picMkLst>
        </pc:picChg>
      </pc:sldChg>
      <pc:sldChg chg="addSp delSp modSp new mod setBg delDesignElem">
        <pc:chgData name="LINN HTET AUNG" userId="c97a9c46-cd73-48b0-90d9-85324fc09b04" providerId="ADAL" clId="{76C0AC61-93DD-4E38-89D2-3BBFDFF3561E}" dt="2024-09-30T13:18:17.773" v="555"/>
        <pc:sldMkLst>
          <pc:docMk/>
          <pc:sldMk cId="1181821866" sldId="266"/>
        </pc:sldMkLst>
        <pc:spChg chg="mod">
          <ac:chgData name="LINN HTET AUNG" userId="c97a9c46-cd73-48b0-90d9-85324fc09b04" providerId="ADAL" clId="{76C0AC61-93DD-4E38-89D2-3BBFDFF3561E}" dt="2024-09-29T03:55:02.331" v="85" actId="26606"/>
          <ac:spMkLst>
            <pc:docMk/>
            <pc:sldMk cId="1181821866" sldId="266"/>
            <ac:spMk id="2" creationId="{0E226EEB-923E-F70F-A83F-154CA299F178}"/>
          </ac:spMkLst>
        </pc:spChg>
        <pc:spChg chg="del">
          <ac:chgData name="LINN HTET AUNG" userId="c97a9c46-cd73-48b0-90d9-85324fc09b04" providerId="ADAL" clId="{76C0AC61-93DD-4E38-89D2-3BBFDFF3561E}" dt="2024-09-29T03:54:58.965" v="83" actId="478"/>
          <ac:spMkLst>
            <pc:docMk/>
            <pc:sldMk cId="1181821866" sldId="266"/>
            <ac:spMk id="3" creationId="{6CC34D7B-100D-095F-01C2-91C16C319102}"/>
          </ac:spMkLst>
        </pc:spChg>
        <pc:spChg chg="add del">
          <ac:chgData name="LINN HTET AUNG" userId="c97a9c46-cd73-48b0-90d9-85324fc09b04" providerId="ADAL" clId="{76C0AC61-93DD-4E38-89D2-3BBFDFF3561E}" dt="2024-09-29T04:45:01.154" v="524" actId="26606"/>
          <ac:spMkLst>
            <pc:docMk/>
            <pc:sldMk cId="1181821866" sldId="266"/>
            <ac:spMk id="10" creationId="{A4AC5506-6312-4701-8D3C-40187889A947}"/>
          </ac:spMkLst>
        </pc:spChg>
        <pc:spChg chg="add del">
          <ac:chgData name="LINN HTET AUNG" userId="c97a9c46-cd73-48b0-90d9-85324fc09b04" providerId="ADAL" clId="{76C0AC61-93DD-4E38-89D2-3BBFDFF3561E}" dt="2024-09-30T13:18:17.773" v="555"/>
          <ac:spMkLst>
            <pc:docMk/>
            <pc:sldMk cId="1181821866" sldId="266"/>
            <ac:spMk id="15" creationId="{A4AC5506-6312-4701-8D3C-40187889A947}"/>
          </ac:spMkLst>
        </pc:spChg>
        <pc:picChg chg="add del mod">
          <ac:chgData name="LINN HTET AUNG" userId="c97a9c46-cd73-48b0-90d9-85324fc09b04" providerId="ADAL" clId="{76C0AC61-93DD-4E38-89D2-3BBFDFF3561E}" dt="2024-09-29T04:44:54.200" v="522" actId="478"/>
          <ac:picMkLst>
            <pc:docMk/>
            <pc:sldMk cId="1181821866" sldId="266"/>
            <ac:picMk id="5" creationId="{CB52B978-8263-854B-3598-02CE19720133}"/>
          </ac:picMkLst>
        </pc:picChg>
        <pc:picChg chg="add mod">
          <ac:chgData name="LINN HTET AUNG" userId="c97a9c46-cd73-48b0-90d9-85324fc09b04" providerId="ADAL" clId="{76C0AC61-93DD-4E38-89D2-3BBFDFF3561E}" dt="2024-09-29T04:45:01.154" v="524" actId="26606"/>
          <ac:picMkLst>
            <pc:docMk/>
            <pc:sldMk cId="1181821866" sldId="266"/>
            <ac:picMk id="7" creationId="{671212EA-81A9-15E3-7CAF-DCCC3D97C524}"/>
          </ac:picMkLst>
        </pc:picChg>
      </pc:sldChg>
      <pc:sldChg chg="addSp delSp modSp new mod setBg delDesignElem">
        <pc:chgData name="LINN HTET AUNG" userId="c97a9c46-cd73-48b0-90d9-85324fc09b04" providerId="ADAL" clId="{76C0AC61-93DD-4E38-89D2-3BBFDFF3561E}" dt="2024-09-30T13:18:17.773" v="555"/>
        <pc:sldMkLst>
          <pc:docMk/>
          <pc:sldMk cId="1092738667" sldId="267"/>
        </pc:sldMkLst>
        <pc:spChg chg="mod">
          <ac:chgData name="LINN HTET AUNG" userId="c97a9c46-cd73-48b0-90d9-85324fc09b04" providerId="ADAL" clId="{76C0AC61-93DD-4E38-89D2-3BBFDFF3561E}" dt="2024-09-29T04:36:52.736" v="131" actId="26606"/>
          <ac:spMkLst>
            <pc:docMk/>
            <pc:sldMk cId="1092738667" sldId="267"/>
            <ac:spMk id="2" creationId="{713F0482-29DF-11A6-1F48-50A915061D90}"/>
          </ac:spMkLst>
        </pc:spChg>
        <pc:spChg chg="del">
          <ac:chgData name="LINN HTET AUNG" userId="c97a9c46-cd73-48b0-90d9-85324fc09b04" providerId="ADAL" clId="{76C0AC61-93DD-4E38-89D2-3BBFDFF3561E}" dt="2024-09-29T03:55:56.428" v="87" actId="478"/>
          <ac:spMkLst>
            <pc:docMk/>
            <pc:sldMk cId="1092738667" sldId="267"/>
            <ac:spMk id="3" creationId="{DFCCE648-4B81-446C-B349-F8B5512EF0EF}"/>
          </ac:spMkLst>
        </pc:spChg>
        <pc:spChg chg="add del">
          <ac:chgData name="LINN HTET AUNG" userId="c97a9c46-cd73-48b0-90d9-85324fc09b04" providerId="ADAL" clId="{76C0AC61-93DD-4E38-89D2-3BBFDFF3561E}" dt="2024-09-29T04:36:52.736" v="131" actId="26606"/>
          <ac:spMkLst>
            <pc:docMk/>
            <pc:sldMk cId="1092738667" sldId="267"/>
            <ac:spMk id="1040" creationId="{C4879EFC-8E62-4E00-973C-C45EE9EC676D}"/>
          </ac:spMkLst>
        </pc:spChg>
        <pc:spChg chg="add del">
          <ac:chgData name="LINN HTET AUNG" userId="c97a9c46-cd73-48b0-90d9-85324fc09b04" providerId="ADAL" clId="{76C0AC61-93DD-4E38-89D2-3BBFDFF3561E}" dt="2024-09-29T04:36:52.736" v="131" actId="26606"/>
          <ac:spMkLst>
            <pc:docMk/>
            <pc:sldMk cId="1092738667" sldId="267"/>
            <ac:spMk id="1042" creationId="{D6A9C53F-5F90-40A5-8C85-5412D39C8C68}"/>
          </ac:spMkLst>
        </pc:spChg>
        <pc:spChg chg="add del">
          <ac:chgData name="LINN HTET AUNG" userId="c97a9c46-cd73-48b0-90d9-85324fc09b04" providerId="ADAL" clId="{76C0AC61-93DD-4E38-89D2-3BBFDFF3561E}" dt="2024-09-29T04:36:52.704" v="130" actId="26606"/>
          <ac:spMkLst>
            <pc:docMk/>
            <pc:sldMk cId="1092738667" sldId="267"/>
            <ac:spMk id="1047" creationId="{99ED5833-B85B-4103-8A3B-CAB0308E6C15}"/>
          </ac:spMkLst>
        </pc:spChg>
        <pc:spChg chg="add del">
          <ac:chgData name="LINN HTET AUNG" userId="c97a9c46-cd73-48b0-90d9-85324fc09b04" providerId="ADAL" clId="{76C0AC61-93DD-4E38-89D2-3BBFDFF3561E}" dt="2024-09-30T13:18:17.773" v="555"/>
          <ac:spMkLst>
            <pc:docMk/>
            <pc:sldMk cId="1092738667" sldId="267"/>
            <ac:spMk id="1049" creationId="{0ADDB668-2CA4-4D2B-9C34-3487CA330BA8}"/>
          </ac:spMkLst>
        </pc:spChg>
        <pc:spChg chg="add del">
          <ac:chgData name="LINN HTET AUNG" userId="c97a9c46-cd73-48b0-90d9-85324fc09b04" providerId="ADAL" clId="{76C0AC61-93DD-4E38-89D2-3BBFDFF3561E}" dt="2024-09-30T13:18:17.773" v="555"/>
          <ac:spMkLst>
            <pc:docMk/>
            <pc:sldMk cId="1092738667" sldId="267"/>
            <ac:spMk id="1050" creationId="{88263A24-0C1F-4677-B43C-4AE14E276B27}"/>
          </ac:spMkLst>
        </pc:spChg>
        <pc:spChg chg="add del">
          <ac:chgData name="LINN HTET AUNG" userId="c97a9c46-cd73-48b0-90d9-85324fc09b04" providerId="ADAL" clId="{76C0AC61-93DD-4E38-89D2-3BBFDFF3561E}" dt="2024-09-30T13:18:17.773" v="555"/>
          <ac:spMkLst>
            <pc:docMk/>
            <pc:sldMk cId="1092738667" sldId="267"/>
            <ac:spMk id="1051" creationId="{2568BC19-F052-4108-93E1-6A3D1DEC072F}"/>
          </ac:spMkLst>
        </pc:spChg>
        <pc:spChg chg="add del">
          <ac:chgData name="LINN HTET AUNG" userId="c97a9c46-cd73-48b0-90d9-85324fc09b04" providerId="ADAL" clId="{76C0AC61-93DD-4E38-89D2-3BBFDFF3561E}" dt="2024-09-30T13:18:17.773" v="555"/>
          <ac:spMkLst>
            <pc:docMk/>
            <pc:sldMk cId="1092738667" sldId="267"/>
            <ac:spMk id="1053" creationId="{D5FD337D-4D6B-4C8B-B6F5-121097E09881}"/>
          </ac:spMkLst>
        </pc:spChg>
        <pc:grpChg chg="add del">
          <ac:chgData name="LINN HTET AUNG" userId="c97a9c46-cd73-48b0-90d9-85324fc09b04" providerId="ADAL" clId="{76C0AC61-93DD-4E38-89D2-3BBFDFF3561E}" dt="2024-09-29T04:31:47.629" v="125" actId="26606"/>
          <ac:grpSpMkLst>
            <pc:docMk/>
            <pc:sldMk cId="1092738667" sldId="267"/>
            <ac:grpSpMk id="1033" creationId="{B0F380AC-9202-53E9-8D39-90E7C2AC7550}"/>
          </ac:grpSpMkLst>
        </pc:grpChg>
        <pc:picChg chg="add del mod ord">
          <ac:chgData name="LINN HTET AUNG" userId="c97a9c46-cd73-48b0-90d9-85324fc09b04" providerId="ADAL" clId="{76C0AC61-93DD-4E38-89D2-3BBFDFF3561E}" dt="2024-09-29T04:31:43.190" v="123" actId="478"/>
          <ac:picMkLst>
            <pc:docMk/>
            <pc:sldMk cId="1092738667" sldId="267"/>
            <ac:picMk id="5" creationId="{E1174916-7D58-F307-764E-7D2F394649D1}"/>
          </ac:picMkLst>
        </pc:picChg>
        <pc:picChg chg="add mod ord">
          <ac:chgData name="LINN HTET AUNG" userId="c97a9c46-cd73-48b0-90d9-85324fc09b04" providerId="ADAL" clId="{76C0AC61-93DD-4E38-89D2-3BBFDFF3561E}" dt="2024-09-29T04:36:52.736" v="131" actId="26606"/>
          <ac:picMkLst>
            <pc:docMk/>
            <pc:sldMk cId="1092738667" sldId="267"/>
            <ac:picMk id="7" creationId="{FBAC7D1B-FF95-BC21-BDC9-B900B22B845A}"/>
          </ac:picMkLst>
        </pc:picChg>
        <pc:picChg chg="add mod">
          <ac:chgData name="LINN HTET AUNG" userId="c97a9c46-cd73-48b0-90d9-85324fc09b04" providerId="ADAL" clId="{76C0AC61-93DD-4E38-89D2-3BBFDFF3561E}" dt="2024-09-29T04:36:52.736" v="131" actId="26606"/>
          <ac:picMkLst>
            <pc:docMk/>
            <pc:sldMk cId="1092738667" sldId="267"/>
            <ac:picMk id="8" creationId="{B34C31B0-C30E-C222-D324-93688548A02D}"/>
          </ac:picMkLst>
        </pc:picChg>
        <pc:picChg chg="add del mod">
          <ac:chgData name="LINN HTET AUNG" userId="c97a9c46-cd73-48b0-90d9-85324fc09b04" providerId="ADAL" clId="{76C0AC61-93DD-4E38-89D2-3BBFDFF3561E}" dt="2024-09-29T03:57:33.797" v="114" actId="478"/>
          <ac:picMkLst>
            <pc:docMk/>
            <pc:sldMk cId="1092738667" sldId="267"/>
            <ac:picMk id="1026" creationId="{FF51C474-F96C-C520-4AD8-837E2F4C476A}"/>
          </ac:picMkLst>
        </pc:picChg>
        <pc:picChg chg="add del mod">
          <ac:chgData name="LINN HTET AUNG" userId="c97a9c46-cd73-48b0-90d9-85324fc09b04" providerId="ADAL" clId="{76C0AC61-93DD-4E38-89D2-3BBFDFF3561E}" dt="2024-09-29T04:36:41.302" v="126" actId="478"/>
          <ac:picMkLst>
            <pc:docMk/>
            <pc:sldMk cId="1092738667" sldId="267"/>
            <ac:picMk id="1028" creationId="{3CE18907-C012-691B-16F2-3F388D1AADAC}"/>
          </ac:picMkLst>
        </pc:picChg>
      </pc:sldChg>
      <pc:sldChg chg="addSp delSp modSp new mod setBg delDesignElem">
        <pc:chgData name="LINN HTET AUNG" userId="c97a9c46-cd73-48b0-90d9-85324fc09b04" providerId="ADAL" clId="{76C0AC61-93DD-4E38-89D2-3BBFDFF3561E}" dt="2024-09-30T13:18:17.773" v="555"/>
        <pc:sldMkLst>
          <pc:docMk/>
          <pc:sldMk cId="813323486" sldId="268"/>
        </pc:sldMkLst>
        <pc:spChg chg="mod">
          <ac:chgData name="LINN HTET AUNG" userId="c97a9c46-cd73-48b0-90d9-85324fc09b04" providerId="ADAL" clId="{76C0AC61-93DD-4E38-89D2-3BBFDFF3561E}" dt="2024-09-30T13:17:41.763" v="544" actId="26606"/>
          <ac:spMkLst>
            <pc:docMk/>
            <pc:sldMk cId="813323486" sldId="268"/>
            <ac:spMk id="2" creationId="{32D4833F-5A90-DC4E-C24E-C3B8F963F693}"/>
          </ac:spMkLst>
        </pc:spChg>
        <pc:spChg chg="del">
          <ac:chgData name="LINN HTET AUNG" userId="c97a9c46-cd73-48b0-90d9-85324fc09b04" providerId="ADAL" clId="{76C0AC61-93DD-4E38-89D2-3BBFDFF3561E}" dt="2024-09-30T13:17:27.836" v="542" actId="478"/>
          <ac:spMkLst>
            <pc:docMk/>
            <pc:sldMk cId="813323486" sldId="268"/>
            <ac:spMk id="3" creationId="{45880681-97F7-FF83-477E-C6C5D26DFAE3}"/>
          </ac:spMkLst>
        </pc:spChg>
        <pc:spChg chg="add del">
          <ac:chgData name="LINN HTET AUNG" userId="c97a9c46-cd73-48b0-90d9-85324fc09b04" providerId="ADAL" clId="{76C0AC61-93DD-4E38-89D2-3BBFDFF3561E}" dt="2024-09-30T13:18:17.773" v="555"/>
          <ac:spMkLst>
            <pc:docMk/>
            <pc:sldMk cId="813323486" sldId="268"/>
            <ac:spMk id="9" creationId="{A3363022-C969-41E9-8EB2-E4C94908C1FA}"/>
          </ac:spMkLst>
        </pc:spChg>
        <pc:spChg chg="add del">
          <ac:chgData name="LINN HTET AUNG" userId="c97a9c46-cd73-48b0-90d9-85324fc09b04" providerId="ADAL" clId="{76C0AC61-93DD-4E38-89D2-3BBFDFF3561E}" dt="2024-09-30T13:18:17.773" v="555"/>
          <ac:spMkLst>
            <pc:docMk/>
            <pc:sldMk cId="813323486" sldId="268"/>
            <ac:spMk id="11" creationId="{8D1AD6B3-BE88-4CEB-BA17-790657CC4729}"/>
          </ac:spMkLst>
        </pc:spChg>
        <pc:grpChg chg="add del">
          <ac:chgData name="LINN HTET AUNG" userId="c97a9c46-cd73-48b0-90d9-85324fc09b04" providerId="ADAL" clId="{76C0AC61-93DD-4E38-89D2-3BBFDFF3561E}" dt="2024-09-30T13:18:17.773" v="555"/>
          <ac:grpSpMkLst>
            <pc:docMk/>
            <pc:sldMk cId="813323486" sldId="268"/>
            <ac:grpSpMk id="13" creationId="{89D1390B-7E13-4B4F-9CB2-391063412E54}"/>
          </ac:grpSpMkLst>
        </pc:grpChg>
        <pc:picChg chg="add">
          <ac:chgData name="LINN HTET AUNG" userId="c97a9c46-cd73-48b0-90d9-85324fc09b04" providerId="ADAL" clId="{76C0AC61-93DD-4E38-89D2-3BBFDFF3561E}" dt="2024-09-30T13:17:41.763" v="544" actId="26606"/>
          <ac:picMkLst>
            <pc:docMk/>
            <pc:sldMk cId="813323486" sldId="268"/>
            <ac:picMk id="6" creationId="{682B1C2B-6F28-03CA-8E68-49BC45AFDD2B}"/>
          </ac:picMkLst>
        </pc:picChg>
      </pc:sldChg>
      <pc:sldChg chg="new del">
        <pc:chgData name="LINN HTET AUNG" userId="c97a9c46-cd73-48b0-90d9-85324fc09b04" providerId="ADAL" clId="{76C0AC61-93DD-4E38-89D2-3BBFDFF3561E}" dt="2024-09-30T13:22:34.105" v="584" actId="680"/>
        <pc:sldMkLst>
          <pc:docMk/>
          <pc:sldMk cId="524808832" sldId="26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hyperlink" Target="https://www.econlib.org/" TargetMode="Externa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hyperlink" Target="https://www.econlib.org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C4AFF7-AC76-4B47-BF69-7D662280C8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B6473DD-51D0-4547-96DD-0E37BF2B62CD}">
      <dgm:prSet/>
      <dgm:spPr/>
      <dgm:t>
        <a:bodyPr/>
        <a:lstStyle/>
        <a:p>
          <a:pPr>
            <a:defRPr cap="all"/>
          </a:pPr>
          <a:r>
            <a:rPr lang="en-US"/>
            <a:t>Country GDP is highly influenced by the labor force</a:t>
          </a:r>
        </a:p>
      </dgm:t>
    </dgm:pt>
    <dgm:pt modelId="{72734F00-C4BE-4A09-9682-87CE500035EC}" type="parTrans" cxnId="{15AF4C03-748B-400B-91C7-BF4D4F941850}">
      <dgm:prSet/>
      <dgm:spPr/>
      <dgm:t>
        <a:bodyPr/>
        <a:lstStyle/>
        <a:p>
          <a:endParaRPr lang="en-US"/>
        </a:p>
      </dgm:t>
    </dgm:pt>
    <dgm:pt modelId="{D9F163B3-AC41-467B-BB27-B8630354864C}" type="sibTrans" cxnId="{15AF4C03-748B-400B-91C7-BF4D4F941850}">
      <dgm:prSet/>
      <dgm:spPr/>
      <dgm:t>
        <a:bodyPr/>
        <a:lstStyle/>
        <a:p>
          <a:endParaRPr lang="en-US"/>
        </a:p>
      </dgm:t>
    </dgm:pt>
    <dgm:pt modelId="{96B81A7F-B093-4E29-A05B-1206F7143B67}">
      <dgm:prSet/>
      <dgm:spPr/>
      <dgm:t>
        <a:bodyPr/>
        <a:lstStyle/>
        <a:p>
          <a:pPr>
            <a:defRPr cap="all"/>
          </a:pPr>
          <a:r>
            <a:rPr lang="en-US"/>
            <a:t>Especially skilled labor force</a:t>
          </a:r>
        </a:p>
      </dgm:t>
    </dgm:pt>
    <dgm:pt modelId="{6A5E77E0-9E12-4B5E-B8C1-FF86A79DDE13}" type="parTrans" cxnId="{AA31FC60-C604-44B3-BA7B-168DCE43E2CC}">
      <dgm:prSet/>
      <dgm:spPr/>
      <dgm:t>
        <a:bodyPr/>
        <a:lstStyle/>
        <a:p>
          <a:endParaRPr lang="en-US"/>
        </a:p>
      </dgm:t>
    </dgm:pt>
    <dgm:pt modelId="{FA4C8766-46BC-442D-AEF7-7A72C0228D00}" type="sibTrans" cxnId="{AA31FC60-C604-44B3-BA7B-168DCE43E2CC}">
      <dgm:prSet/>
      <dgm:spPr/>
      <dgm:t>
        <a:bodyPr/>
        <a:lstStyle/>
        <a:p>
          <a:endParaRPr lang="en-US"/>
        </a:p>
      </dgm:t>
    </dgm:pt>
    <dgm:pt modelId="{9F1E8553-A302-4529-A709-5B77A0425345}">
      <dgm:prSet/>
      <dgm:spPr/>
      <dgm:t>
        <a:bodyPr/>
        <a:lstStyle/>
        <a:p>
          <a:pPr>
            <a:defRPr cap="all"/>
          </a:pPr>
          <a:r>
            <a:rPr lang="en-US"/>
            <a:t>Country Economic Cycle is can be described by AD-AS diagram.</a:t>
          </a:r>
        </a:p>
      </dgm:t>
    </dgm:pt>
    <dgm:pt modelId="{AFDDB51F-2994-4B54-9412-65600E82ED4A}" type="parTrans" cxnId="{DCD7D8A3-4065-4B36-B08F-C9CB2ED417FB}">
      <dgm:prSet/>
      <dgm:spPr/>
      <dgm:t>
        <a:bodyPr/>
        <a:lstStyle/>
        <a:p>
          <a:endParaRPr lang="en-US"/>
        </a:p>
      </dgm:t>
    </dgm:pt>
    <dgm:pt modelId="{0F363137-C69B-4ABF-B155-2A63FD2FE93C}" type="sibTrans" cxnId="{DCD7D8A3-4065-4B36-B08F-C9CB2ED417FB}">
      <dgm:prSet/>
      <dgm:spPr/>
      <dgm:t>
        <a:bodyPr/>
        <a:lstStyle/>
        <a:p>
          <a:endParaRPr lang="en-US"/>
        </a:p>
      </dgm:t>
    </dgm:pt>
    <dgm:pt modelId="{94901044-E667-4736-8068-4BB12229A391}">
      <dgm:prSet/>
      <dgm:spPr/>
      <dgm:t>
        <a:bodyPr/>
        <a:lstStyle/>
        <a:p>
          <a:pPr>
            <a:defRPr cap="all"/>
          </a:pPr>
          <a:r>
            <a:rPr lang="en-US"/>
            <a:t>Aggregate Demand and Aggregate Supply </a:t>
          </a:r>
        </a:p>
      </dgm:t>
    </dgm:pt>
    <dgm:pt modelId="{7FFE9DBB-1AFD-407B-8CAC-55408ACEE469}" type="parTrans" cxnId="{9AE4E0A1-E483-4E94-88D0-B00536892CD8}">
      <dgm:prSet/>
      <dgm:spPr/>
      <dgm:t>
        <a:bodyPr/>
        <a:lstStyle/>
        <a:p>
          <a:endParaRPr lang="en-US"/>
        </a:p>
      </dgm:t>
    </dgm:pt>
    <dgm:pt modelId="{CE670F41-2D74-4448-80CC-173DD3613C4E}" type="sibTrans" cxnId="{9AE4E0A1-E483-4E94-88D0-B00536892CD8}">
      <dgm:prSet/>
      <dgm:spPr/>
      <dgm:t>
        <a:bodyPr/>
        <a:lstStyle/>
        <a:p>
          <a:endParaRPr lang="en-US"/>
        </a:p>
      </dgm:t>
    </dgm:pt>
    <dgm:pt modelId="{8E753608-75A0-416A-B886-EF4157F93058}">
      <dgm:prSet/>
      <dgm:spPr/>
      <dgm:t>
        <a:bodyPr/>
        <a:lstStyle/>
        <a:p>
          <a:pPr>
            <a:defRPr cap="all"/>
          </a:pPr>
          <a:r>
            <a:rPr lang="en-US"/>
            <a:t>Aggregate supply is the total amount of goods (including services) supplied by businesses within a country at a given price level. (</a:t>
          </a:r>
          <a:r>
            <a:rPr lang="en-US">
              <a:hlinkClick xmlns:r="http://schemas.openxmlformats.org/officeDocument/2006/relationships" r:id="rId1"/>
            </a:rPr>
            <a:t>https://www.econlib.org/</a:t>
          </a:r>
          <a:r>
            <a:rPr lang="en-US"/>
            <a:t>)</a:t>
          </a:r>
        </a:p>
      </dgm:t>
    </dgm:pt>
    <dgm:pt modelId="{B28855AF-B31D-404C-BC23-69235BDCA73D}" type="parTrans" cxnId="{D29EF36B-A5D4-4814-9192-DD928A0584F6}">
      <dgm:prSet/>
      <dgm:spPr/>
      <dgm:t>
        <a:bodyPr/>
        <a:lstStyle/>
        <a:p>
          <a:endParaRPr lang="en-US"/>
        </a:p>
      </dgm:t>
    </dgm:pt>
    <dgm:pt modelId="{27DBB8E7-A2C6-4826-8966-89C379114002}" type="sibTrans" cxnId="{D29EF36B-A5D4-4814-9192-DD928A0584F6}">
      <dgm:prSet/>
      <dgm:spPr/>
      <dgm:t>
        <a:bodyPr/>
        <a:lstStyle/>
        <a:p>
          <a:endParaRPr lang="en-US"/>
        </a:p>
      </dgm:t>
    </dgm:pt>
    <dgm:pt modelId="{3098D008-5BC1-4ECF-9BC4-8778632E85D3}">
      <dgm:prSet/>
      <dgm:spPr/>
      <dgm:t>
        <a:bodyPr/>
        <a:lstStyle/>
        <a:p>
          <a:pPr>
            <a:defRPr cap="all"/>
          </a:pPr>
          <a:r>
            <a:rPr lang="en-US"/>
            <a:t>Land , Labor, Capital, Technology</a:t>
          </a:r>
        </a:p>
      </dgm:t>
    </dgm:pt>
    <dgm:pt modelId="{276577B8-A826-422A-AB1D-6BF820776EBC}" type="parTrans" cxnId="{B6A920B0-3E39-4083-99D7-753F6565EC59}">
      <dgm:prSet/>
      <dgm:spPr/>
      <dgm:t>
        <a:bodyPr/>
        <a:lstStyle/>
        <a:p>
          <a:endParaRPr lang="en-US"/>
        </a:p>
      </dgm:t>
    </dgm:pt>
    <dgm:pt modelId="{F2027E50-61C0-4E39-8041-9034BF4E5E35}" type="sibTrans" cxnId="{B6A920B0-3E39-4083-99D7-753F6565EC59}">
      <dgm:prSet/>
      <dgm:spPr/>
      <dgm:t>
        <a:bodyPr/>
        <a:lstStyle/>
        <a:p>
          <a:endParaRPr lang="en-US"/>
        </a:p>
      </dgm:t>
    </dgm:pt>
    <dgm:pt modelId="{509E65A6-CADD-4212-9796-C702BF0F2B26}" type="pres">
      <dgm:prSet presAssocID="{DCC4AFF7-AC76-4B47-BF69-7D662280C8A3}" presName="root" presStyleCnt="0">
        <dgm:presLayoutVars>
          <dgm:dir/>
          <dgm:resizeHandles val="exact"/>
        </dgm:presLayoutVars>
      </dgm:prSet>
      <dgm:spPr/>
    </dgm:pt>
    <dgm:pt modelId="{3D7B044E-3BE0-4350-BC3E-BDADAAD08046}" type="pres">
      <dgm:prSet presAssocID="{3B6473DD-51D0-4547-96DD-0E37BF2B62CD}" presName="compNode" presStyleCnt="0"/>
      <dgm:spPr/>
    </dgm:pt>
    <dgm:pt modelId="{C4FFD93C-A838-4668-B156-93208E6EEA0D}" type="pres">
      <dgm:prSet presAssocID="{3B6473DD-51D0-4547-96DD-0E37BF2B62CD}" presName="iconBgRect" presStyleLbl="bgShp" presStyleIdx="0" presStyleCnt="6"/>
      <dgm:spPr/>
    </dgm:pt>
    <dgm:pt modelId="{52A8F744-EBED-4A54-962E-2B187DDCD0D4}" type="pres">
      <dgm:prSet presAssocID="{3B6473DD-51D0-4547-96DD-0E37BF2B62CD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1CD65FD4-1441-404F-9E24-E111900D5C89}" type="pres">
      <dgm:prSet presAssocID="{3B6473DD-51D0-4547-96DD-0E37BF2B62CD}" presName="spaceRect" presStyleCnt="0"/>
      <dgm:spPr/>
    </dgm:pt>
    <dgm:pt modelId="{7D0A789D-35D6-49A5-83DD-6064B573A525}" type="pres">
      <dgm:prSet presAssocID="{3B6473DD-51D0-4547-96DD-0E37BF2B62CD}" presName="textRect" presStyleLbl="revTx" presStyleIdx="0" presStyleCnt="6">
        <dgm:presLayoutVars>
          <dgm:chMax val="1"/>
          <dgm:chPref val="1"/>
        </dgm:presLayoutVars>
      </dgm:prSet>
      <dgm:spPr/>
    </dgm:pt>
    <dgm:pt modelId="{D1638064-0BC9-4010-A84A-F0F178E7D972}" type="pres">
      <dgm:prSet presAssocID="{D9F163B3-AC41-467B-BB27-B8630354864C}" presName="sibTrans" presStyleCnt="0"/>
      <dgm:spPr/>
    </dgm:pt>
    <dgm:pt modelId="{92E67252-85AF-47E5-A633-074AE9053F93}" type="pres">
      <dgm:prSet presAssocID="{96B81A7F-B093-4E29-A05B-1206F7143B67}" presName="compNode" presStyleCnt="0"/>
      <dgm:spPr/>
    </dgm:pt>
    <dgm:pt modelId="{5BA1AD42-6DB2-4978-B603-114AB460CF04}" type="pres">
      <dgm:prSet presAssocID="{96B81A7F-B093-4E29-A05B-1206F7143B67}" presName="iconBgRect" presStyleLbl="bgShp" presStyleIdx="1" presStyleCnt="6"/>
      <dgm:spPr/>
    </dgm:pt>
    <dgm:pt modelId="{78367309-CDFB-4C9A-884E-F22C4AE891A6}" type="pres">
      <dgm:prSet presAssocID="{96B81A7F-B093-4E29-A05B-1206F7143B67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679CFCDD-DBA9-43E7-B612-6B89CB6E1CF7}" type="pres">
      <dgm:prSet presAssocID="{96B81A7F-B093-4E29-A05B-1206F7143B67}" presName="spaceRect" presStyleCnt="0"/>
      <dgm:spPr/>
    </dgm:pt>
    <dgm:pt modelId="{4B469FC3-7B0C-4D27-9010-0EF336175428}" type="pres">
      <dgm:prSet presAssocID="{96B81A7F-B093-4E29-A05B-1206F7143B67}" presName="textRect" presStyleLbl="revTx" presStyleIdx="1" presStyleCnt="6">
        <dgm:presLayoutVars>
          <dgm:chMax val="1"/>
          <dgm:chPref val="1"/>
        </dgm:presLayoutVars>
      </dgm:prSet>
      <dgm:spPr/>
    </dgm:pt>
    <dgm:pt modelId="{D35A88F9-F156-4901-B3BF-AF3346751343}" type="pres">
      <dgm:prSet presAssocID="{FA4C8766-46BC-442D-AEF7-7A72C0228D00}" presName="sibTrans" presStyleCnt="0"/>
      <dgm:spPr/>
    </dgm:pt>
    <dgm:pt modelId="{B7F37490-2B6E-433F-8AE5-766BAD637FEC}" type="pres">
      <dgm:prSet presAssocID="{9F1E8553-A302-4529-A709-5B77A0425345}" presName="compNode" presStyleCnt="0"/>
      <dgm:spPr/>
    </dgm:pt>
    <dgm:pt modelId="{BCF2BEB9-8CEF-4B78-B46E-19BB0A2EED0A}" type="pres">
      <dgm:prSet presAssocID="{9F1E8553-A302-4529-A709-5B77A0425345}" presName="iconBgRect" presStyleLbl="bgShp" presStyleIdx="2" presStyleCnt="6"/>
      <dgm:spPr/>
    </dgm:pt>
    <dgm:pt modelId="{F948370C-ABA9-4E2A-B1CE-2D7674AED0A2}" type="pres">
      <dgm:prSet presAssocID="{9F1E8553-A302-4529-A709-5B77A0425345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C35AC21-F1A2-4067-B837-39501D2EE7F9}" type="pres">
      <dgm:prSet presAssocID="{9F1E8553-A302-4529-A709-5B77A0425345}" presName="spaceRect" presStyleCnt="0"/>
      <dgm:spPr/>
    </dgm:pt>
    <dgm:pt modelId="{66858428-85E2-4576-A612-6C9C8DD0BEFF}" type="pres">
      <dgm:prSet presAssocID="{9F1E8553-A302-4529-A709-5B77A0425345}" presName="textRect" presStyleLbl="revTx" presStyleIdx="2" presStyleCnt="6">
        <dgm:presLayoutVars>
          <dgm:chMax val="1"/>
          <dgm:chPref val="1"/>
        </dgm:presLayoutVars>
      </dgm:prSet>
      <dgm:spPr/>
    </dgm:pt>
    <dgm:pt modelId="{D62D88DD-7DC3-4AFE-ACCF-95F48478113B}" type="pres">
      <dgm:prSet presAssocID="{0F363137-C69B-4ABF-B155-2A63FD2FE93C}" presName="sibTrans" presStyleCnt="0"/>
      <dgm:spPr/>
    </dgm:pt>
    <dgm:pt modelId="{503DD976-FD56-4707-BB5E-235925AC0AB0}" type="pres">
      <dgm:prSet presAssocID="{94901044-E667-4736-8068-4BB12229A391}" presName="compNode" presStyleCnt="0"/>
      <dgm:spPr/>
    </dgm:pt>
    <dgm:pt modelId="{6FE7B180-E315-447A-9228-5139144C25D1}" type="pres">
      <dgm:prSet presAssocID="{94901044-E667-4736-8068-4BB12229A391}" presName="iconBgRect" presStyleLbl="bgShp" presStyleIdx="3" presStyleCnt="6"/>
      <dgm:spPr/>
    </dgm:pt>
    <dgm:pt modelId="{7EE87C8A-3001-4EDC-BF53-0E165BE8F8B3}" type="pres">
      <dgm:prSet presAssocID="{94901044-E667-4736-8068-4BB12229A391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81C07C4-54C8-477F-9FCB-443F5B614FD6}" type="pres">
      <dgm:prSet presAssocID="{94901044-E667-4736-8068-4BB12229A391}" presName="spaceRect" presStyleCnt="0"/>
      <dgm:spPr/>
    </dgm:pt>
    <dgm:pt modelId="{8E790382-705B-49D7-AD50-B011C854A43E}" type="pres">
      <dgm:prSet presAssocID="{94901044-E667-4736-8068-4BB12229A391}" presName="textRect" presStyleLbl="revTx" presStyleIdx="3" presStyleCnt="6">
        <dgm:presLayoutVars>
          <dgm:chMax val="1"/>
          <dgm:chPref val="1"/>
        </dgm:presLayoutVars>
      </dgm:prSet>
      <dgm:spPr/>
    </dgm:pt>
    <dgm:pt modelId="{3E8C7ED5-489F-4681-8038-260F7E0AD768}" type="pres">
      <dgm:prSet presAssocID="{CE670F41-2D74-4448-80CC-173DD3613C4E}" presName="sibTrans" presStyleCnt="0"/>
      <dgm:spPr/>
    </dgm:pt>
    <dgm:pt modelId="{EB0E9437-BD80-4322-8C8F-3BA583B8A735}" type="pres">
      <dgm:prSet presAssocID="{8E753608-75A0-416A-B886-EF4157F93058}" presName="compNode" presStyleCnt="0"/>
      <dgm:spPr/>
    </dgm:pt>
    <dgm:pt modelId="{69C03EBE-C9CD-4FF0-BFF6-8404AD703B31}" type="pres">
      <dgm:prSet presAssocID="{8E753608-75A0-416A-B886-EF4157F93058}" presName="iconBgRect" presStyleLbl="bgShp" presStyleIdx="4" presStyleCnt="6"/>
      <dgm:spPr/>
    </dgm:pt>
    <dgm:pt modelId="{E6EDDB3C-AA26-4410-A92C-152472099B9C}" type="pres">
      <dgm:prSet presAssocID="{8E753608-75A0-416A-B886-EF4157F93058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FA8A2BD6-BC4A-49B3-BD4E-4C73683019B8}" type="pres">
      <dgm:prSet presAssocID="{8E753608-75A0-416A-B886-EF4157F93058}" presName="spaceRect" presStyleCnt="0"/>
      <dgm:spPr/>
    </dgm:pt>
    <dgm:pt modelId="{4C23429D-5C74-476E-B6BD-B3CA63366804}" type="pres">
      <dgm:prSet presAssocID="{8E753608-75A0-416A-B886-EF4157F93058}" presName="textRect" presStyleLbl="revTx" presStyleIdx="4" presStyleCnt="6">
        <dgm:presLayoutVars>
          <dgm:chMax val="1"/>
          <dgm:chPref val="1"/>
        </dgm:presLayoutVars>
      </dgm:prSet>
      <dgm:spPr/>
    </dgm:pt>
    <dgm:pt modelId="{800E2752-4BEA-4947-A33A-2BAD649D8ED7}" type="pres">
      <dgm:prSet presAssocID="{27DBB8E7-A2C6-4826-8966-89C379114002}" presName="sibTrans" presStyleCnt="0"/>
      <dgm:spPr/>
    </dgm:pt>
    <dgm:pt modelId="{0EDE1B79-920E-46D8-A3CD-30B94BB2861C}" type="pres">
      <dgm:prSet presAssocID="{3098D008-5BC1-4ECF-9BC4-8778632E85D3}" presName="compNode" presStyleCnt="0"/>
      <dgm:spPr/>
    </dgm:pt>
    <dgm:pt modelId="{3333F568-EB76-411C-A379-21C36DFEE480}" type="pres">
      <dgm:prSet presAssocID="{3098D008-5BC1-4ECF-9BC4-8778632E85D3}" presName="iconBgRect" presStyleLbl="bgShp" presStyleIdx="5" presStyleCnt="6"/>
      <dgm:spPr/>
    </dgm:pt>
    <dgm:pt modelId="{70B17DE2-524A-4C8E-A63C-0A798F81A7EB}" type="pres">
      <dgm:prSet presAssocID="{3098D008-5BC1-4ECF-9BC4-8778632E85D3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9B29D8C3-B9BB-4DF1-82B6-AB6063D9B863}" type="pres">
      <dgm:prSet presAssocID="{3098D008-5BC1-4ECF-9BC4-8778632E85D3}" presName="spaceRect" presStyleCnt="0"/>
      <dgm:spPr/>
    </dgm:pt>
    <dgm:pt modelId="{06A0CCBB-E591-4980-9346-C19D6CA93BE6}" type="pres">
      <dgm:prSet presAssocID="{3098D008-5BC1-4ECF-9BC4-8778632E85D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5AF4C03-748B-400B-91C7-BF4D4F941850}" srcId="{DCC4AFF7-AC76-4B47-BF69-7D662280C8A3}" destId="{3B6473DD-51D0-4547-96DD-0E37BF2B62CD}" srcOrd="0" destOrd="0" parTransId="{72734F00-C4BE-4A09-9682-87CE500035EC}" sibTransId="{D9F163B3-AC41-467B-BB27-B8630354864C}"/>
    <dgm:cxn modelId="{85E16019-C808-4463-9CF6-C5A66895387F}" type="presOf" srcId="{3098D008-5BC1-4ECF-9BC4-8778632E85D3}" destId="{06A0CCBB-E591-4980-9346-C19D6CA93BE6}" srcOrd="0" destOrd="0" presId="urn:microsoft.com/office/officeart/2018/5/layout/IconCircleLabelList"/>
    <dgm:cxn modelId="{4C87C825-F613-4588-A794-862A1E1826CC}" type="presOf" srcId="{96B81A7F-B093-4E29-A05B-1206F7143B67}" destId="{4B469FC3-7B0C-4D27-9010-0EF336175428}" srcOrd="0" destOrd="0" presId="urn:microsoft.com/office/officeart/2018/5/layout/IconCircleLabelList"/>
    <dgm:cxn modelId="{AA31FC60-C604-44B3-BA7B-168DCE43E2CC}" srcId="{DCC4AFF7-AC76-4B47-BF69-7D662280C8A3}" destId="{96B81A7F-B093-4E29-A05B-1206F7143B67}" srcOrd="1" destOrd="0" parTransId="{6A5E77E0-9E12-4B5E-B8C1-FF86A79DDE13}" sibTransId="{FA4C8766-46BC-442D-AEF7-7A72C0228D00}"/>
    <dgm:cxn modelId="{D29EF36B-A5D4-4814-9192-DD928A0584F6}" srcId="{DCC4AFF7-AC76-4B47-BF69-7D662280C8A3}" destId="{8E753608-75A0-416A-B886-EF4157F93058}" srcOrd="4" destOrd="0" parTransId="{B28855AF-B31D-404C-BC23-69235BDCA73D}" sibTransId="{27DBB8E7-A2C6-4826-8966-89C379114002}"/>
    <dgm:cxn modelId="{B0C0EE75-DD36-48B0-ADA6-3048435E5866}" type="presOf" srcId="{8E753608-75A0-416A-B886-EF4157F93058}" destId="{4C23429D-5C74-476E-B6BD-B3CA63366804}" srcOrd="0" destOrd="0" presId="urn:microsoft.com/office/officeart/2018/5/layout/IconCircleLabelList"/>
    <dgm:cxn modelId="{9D9FDD80-96D1-4889-8D01-19687299E6D6}" type="presOf" srcId="{9F1E8553-A302-4529-A709-5B77A0425345}" destId="{66858428-85E2-4576-A612-6C9C8DD0BEFF}" srcOrd="0" destOrd="0" presId="urn:microsoft.com/office/officeart/2018/5/layout/IconCircleLabelList"/>
    <dgm:cxn modelId="{9AE4E0A1-E483-4E94-88D0-B00536892CD8}" srcId="{DCC4AFF7-AC76-4B47-BF69-7D662280C8A3}" destId="{94901044-E667-4736-8068-4BB12229A391}" srcOrd="3" destOrd="0" parTransId="{7FFE9DBB-1AFD-407B-8CAC-55408ACEE469}" sibTransId="{CE670F41-2D74-4448-80CC-173DD3613C4E}"/>
    <dgm:cxn modelId="{DCD7D8A3-4065-4B36-B08F-C9CB2ED417FB}" srcId="{DCC4AFF7-AC76-4B47-BF69-7D662280C8A3}" destId="{9F1E8553-A302-4529-A709-5B77A0425345}" srcOrd="2" destOrd="0" parTransId="{AFDDB51F-2994-4B54-9412-65600E82ED4A}" sibTransId="{0F363137-C69B-4ABF-B155-2A63FD2FE93C}"/>
    <dgm:cxn modelId="{D4B7F8A4-D6B3-4887-BFD8-D2E3083F70EE}" type="presOf" srcId="{3B6473DD-51D0-4547-96DD-0E37BF2B62CD}" destId="{7D0A789D-35D6-49A5-83DD-6064B573A525}" srcOrd="0" destOrd="0" presId="urn:microsoft.com/office/officeart/2018/5/layout/IconCircleLabelList"/>
    <dgm:cxn modelId="{399E5BA8-FAC7-4C1A-83BF-8F02F9F86565}" type="presOf" srcId="{DCC4AFF7-AC76-4B47-BF69-7D662280C8A3}" destId="{509E65A6-CADD-4212-9796-C702BF0F2B26}" srcOrd="0" destOrd="0" presId="urn:microsoft.com/office/officeart/2018/5/layout/IconCircleLabelList"/>
    <dgm:cxn modelId="{B6A920B0-3E39-4083-99D7-753F6565EC59}" srcId="{DCC4AFF7-AC76-4B47-BF69-7D662280C8A3}" destId="{3098D008-5BC1-4ECF-9BC4-8778632E85D3}" srcOrd="5" destOrd="0" parTransId="{276577B8-A826-422A-AB1D-6BF820776EBC}" sibTransId="{F2027E50-61C0-4E39-8041-9034BF4E5E35}"/>
    <dgm:cxn modelId="{304EB5EF-4236-495D-BA96-C2C3640FE66B}" type="presOf" srcId="{94901044-E667-4736-8068-4BB12229A391}" destId="{8E790382-705B-49D7-AD50-B011C854A43E}" srcOrd="0" destOrd="0" presId="urn:microsoft.com/office/officeart/2018/5/layout/IconCircleLabelList"/>
    <dgm:cxn modelId="{6FC92877-6DEF-4821-8540-A9D53F16B9BD}" type="presParOf" srcId="{509E65A6-CADD-4212-9796-C702BF0F2B26}" destId="{3D7B044E-3BE0-4350-BC3E-BDADAAD08046}" srcOrd="0" destOrd="0" presId="urn:microsoft.com/office/officeart/2018/5/layout/IconCircleLabelList"/>
    <dgm:cxn modelId="{4849ECB3-0E66-431C-A021-1F8FA6FB8BDD}" type="presParOf" srcId="{3D7B044E-3BE0-4350-BC3E-BDADAAD08046}" destId="{C4FFD93C-A838-4668-B156-93208E6EEA0D}" srcOrd="0" destOrd="0" presId="urn:microsoft.com/office/officeart/2018/5/layout/IconCircleLabelList"/>
    <dgm:cxn modelId="{A0CD3346-6E16-497D-BB57-7D7408BDE085}" type="presParOf" srcId="{3D7B044E-3BE0-4350-BC3E-BDADAAD08046}" destId="{52A8F744-EBED-4A54-962E-2B187DDCD0D4}" srcOrd="1" destOrd="0" presId="urn:microsoft.com/office/officeart/2018/5/layout/IconCircleLabelList"/>
    <dgm:cxn modelId="{10762D92-BB6C-4FB0-A127-E71D7ACA88AF}" type="presParOf" srcId="{3D7B044E-3BE0-4350-BC3E-BDADAAD08046}" destId="{1CD65FD4-1441-404F-9E24-E111900D5C89}" srcOrd="2" destOrd="0" presId="urn:microsoft.com/office/officeart/2018/5/layout/IconCircleLabelList"/>
    <dgm:cxn modelId="{00C41674-C6FF-48C2-A4F4-5014F7249EF0}" type="presParOf" srcId="{3D7B044E-3BE0-4350-BC3E-BDADAAD08046}" destId="{7D0A789D-35D6-49A5-83DD-6064B573A525}" srcOrd="3" destOrd="0" presId="urn:microsoft.com/office/officeart/2018/5/layout/IconCircleLabelList"/>
    <dgm:cxn modelId="{F746BE38-A521-46A2-AE6E-9DB0432F8A2F}" type="presParOf" srcId="{509E65A6-CADD-4212-9796-C702BF0F2B26}" destId="{D1638064-0BC9-4010-A84A-F0F178E7D972}" srcOrd="1" destOrd="0" presId="urn:microsoft.com/office/officeart/2018/5/layout/IconCircleLabelList"/>
    <dgm:cxn modelId="{9D137B7F-31DC-47B3-A808-A2AD830E022C}" type="presParOf" srcId="{509E65A6-CADD-4212-9796-C702BF0F2B26}" destId="{92E67252-85AF-47E5-A633-074AE9053F93}" srcOrd="2" destOrd="0" presId="urn:microsoft.com/office/officeart/2018/5/layout/IconCircleLabelList"/>
    <dgm:cxn modelId="{6B8B2FA0-5E5F-488D-A714-CCD71B9574EB}" type="presParOf" srcId="{92E67252-85AF-47E5-A633-074AE9053F93}" destId="{5BA1AD42-6DB2-4978-B603-114AB460CF04}" srcOrd="0" destOrd="0" presId="urn:microsoft.com/office/officeart/2018/5/layout/IconCircleLabelList"/>
    <dgm:cxn modelId="{C4781C78-EC29-45E7-9B7F-3400A10BE5FA}" type="presParOf" srcId="{92E67252-85AF-47E5-A633-074AE9053F93}" destId="{78367309-CDFB-4C9A-884E-F22C4AE891A6}" srcOrd="1" destOrd="0" presId="urn:microsoft.com/office/officeart/2018/5/layout/IconCircleLabelList"/>
    <dgm:cxn modelId="{549EB495-85C4-420D-9C3D-CF82615F6757}" type="presParOf" srcId="{92E67252-85AF-47E5-A633-074AE9053F93}" destId="{679CFCDD-DBA9-43E7-B612-6B89CB6E1CF7}" srcOrd="2" destOrd="0" presId="urn:microsoft.com/office/officeart/2018/5/layout/IconCircleLabelList"/>
    <dgm:cxn modelId="{8A47FEE2-FB8D-4B8A-954B-C3DEDD7A56EB}" type="presParOf" srcId="{92E67252-85AF-47E5-A633-074AE9053F93}" destId="{4B469FC3-7B0C-4D27-9010-0EF336175428}" srcOrd="3" destOrd="0" presId="urn:microsoft.com/office/officeart/2018/5/layout/IconCircleLabelList"/>
    <dgm:cxn modelId="{D8D183FA-D94D-41BE-AE12-EBA2D6AB4141}" type="presParOf" srcId="{509E65A6-CADD-4212-9796-C702BF0F2B26}" destId="{D35A88F9-F156-4901-B3BF-AF3346751343}" srcOrd="3" destOrd="0" presId="urn:microsoft.com/office/officeart/2018/5/layout/IconCircleLabelList"/>
    <dgm:cxn modelId="{D6FBD84F-FEF9-48D4-8BFA-5D0AF871640B}" type="presParOf" srcId="{509E65A6-CADD-4212-9796-C702BF0F2B26}" destId="{B7F37490-2B6E-433F-8AE5-766BAD637FEC}" srcOrd="4" destOrd="0" presId="urn:microsoft.com/office/officeart/2018/5/layout/IconCircleLabelList"/>
    <dgm:cxn modelId="{71FC9A77-1517-431B-869A-DBFF33DA47FE}" type="presParOf" srcId="{B7F37490-2B6E-433F-8AE5-766BAD637FEC}" destId="{BCF2BEB9-8CEF-4B78-B46E-19BB0A2EED0A}" srcOrd="0" destOrd="0" presId="urn:microsoft.com/office/officeart/2018/5/layout/IconCircleLabelList"/>
    <dgm:cxn modelId="{FF4D7700-5287-4E0F-A42F-96DFE94852FC}" type="presParOf" srcId="{B7F37490-2B6E-433F-8AE5-766BAD637FEC}" destId="{F948370C-ABA9-4E2A-B1CE-2D7674AED0A2}" srcOrd="1" destOrd="0" presId="urn:microsoft.com/office/officeart/2018/5/layout/IconCircleLabelList"/>
    <dgm:cxn modelId="{9B029F52-45F1-4DB6-B962-303677787434}" type="presParOf" srcId="{B7F37490-2B6E-433F-8AE5-766BAD637FEC}" destId="{7C35AC21-F1A2-4067-B837-39501D2EE7F9}" srcOrd="2" destOrd="0" presId="urn:microsoft.com/office/officeart/2018/5/layout/IconCircleLabelList"/>
    <dgm:cxn modelId="{5BF3CBCA-086C-4080-9803-EC782BDBBADC}" type="presParOf" srcId="{B7F37490-2B6E-433F-8AE5-766BAD637FEC}" destId="{66858428-85E2-4576-A612-6C9C8DD0BEFF}" srcOrd="3" destOrd="0" presId="urn:microsoft.com/office/officeart/2018/5/layout/IconCircleLabelList"/>
    <dgm:cxn modelId="{B6E5476F-E09A-4268-800B-56669ACCF9EE}" type="presParOf" srcId="{509E65A6-CADD-4212-9796-C702BF0F2B26}" destId="{D62D88DD-7DC3-4AFE-ACCF-95F48478113B}" srcOrd="5" destOrd="0" presId="urn:microsoft.com/office/officeart/2018/5/layout/IconCircleLabelList"/>
    <dgm:cxn modelId="{6782BF5F-1243-471C-90A5-F1FB3B4633A7}" type="presParOf" srcId="{509E65A6-CADD-4212-9796-C702BF0F2B26}" destId="{503DD976-FD56-4707-BB5E-235925AC0AB0}" srcOrd="6" destOrd="0" presId="urn:microsoft.com/office/officeart/2018/5/layout/IconCircleLabelList"/>
    <dgm:cxn modelId="{704874EE-729A-4F03-AFA7-77B7944C9647}" type="presParOf" srcId="{503DD976-FD56-4707-BB5E-235925AC0AB0}" destId="{6FE7B180-E315-447A-9228-5139144C25D1}" srcOrd="0" destOrd="0" presId="urn:microsoft.com/office/officeart/2018/5/layout/IconCircleLabelList"/>
    <dgm:cxn modelId="{FAAE187E-1FC4-4488-9E3C-FDE0E30DADFB}" type="presParOf" srcId="{503DD976-FD56-4707-BB5E-235925AC0AB0}" destId="{7EE87C8A-3001-4EDC-BF53-0E165BE8F8B3}" srcOrd="1" destOrd="0" presId="urn:microsoft.com/office/officeart/2018/5/layout/IconCircleLabelList"/>
    <dgm:cxn modelId="{ED3A7A34-C9BA-41A1-882B-4D0908F39D7C}" type="presParOf" srcId="{503DD976-FD56-4707-BB5E-235925AC0AB0}" destId="{A81C07C4-54C8-477F-9FCB-443F5B614FD6}" srcOrd="2" destOrd="0" presId="urn:microsoft.com/office/officeart/2018/5/layout/IconCircleLabelList"/>
    <dgm:cxn modelId="{F3375D37-FFAF-4C36-A176-A5B7FDC2FFDD}" type="presParOf" srcId="{503DD976-FD56-4707-BB5E-235925AC0AB0}" destId="{8E790382-705B-49D7-AD50-B011C854A43E}" srcOrd="3" destOrd="0" presId="urn:microsoft.com/office/officeart/2018/5/layout/IconCircleLabelList"/>
    <dgm:cxn modelId="{FAD25D3F-8858-4ABD-8EFD-C3CA0A0EF70D}" type="presParOf" srcId="{509E65A6-CADD-4212-9796-C702BF0F2B26}" destId="{3E8C7ED5-489F-4681-8038-260F7E0AD768}" srcOrd="7" destOrd="0" presId="urn:microsoft.com/office/officeart/2018/5/layout/IconCircleLabelList"/>
    <dgm:cxn modelId="{F0474C2F-1C38-447B-9CC0-D5B0FEF7BF35}" type="presParOf" srcId="{509E65A6-CADD-4212-9796-C702BF0F2B26}" destId="{EB0E9437-BD80-4322-8C8F-3BA583B8A735}" srcOrd="8" destOrd="0" presId="urn:microsoft.com/office/officeart/2018/5/layout/IconCircleLabelList"/>
    <dgm:cxn modelId="{E3FC0061-5071-4DED-8276-F852CFCB585F}" type="presParOf" srcId="{EB0E9437-BD80-4322-8C8F-3BA583B8A735}" destId="{69C03EBE-C9CD-4FF0-BFF6-8404AD703B31}" srcOrd="0" destOrd="0" presId="urn:microsoft.com/office/officeart/2018/5/layout/IconCircleLabelList"/>
    <dgm:cxn modelId="{06ED6EDD-490A-4E12-A88E-206B7473DE6C}" type="presParOf" srcId="{EB0E9437-BD80-4322-8C8F-3BA583B8A735}" destId="{E6EDDB3C-AA26-4410-A92C-152472099B9C}" srcOrd="1" destOrd="0" presId="urn:microsoft.com/office/officeart/2018/5/layout/IconCircleLabelList"/>
    <dgm:cxn modelId="{1005DB3D-2707-47F3-AF8C-58B64CC48F9A}" type="presParOf" srcId="{EB0E9437-BD80-4322-8C8F-3BA583B8A735}" destId="{FA8A2BD6-BC4A-49B3-BD4E-4C73683019B8}" srcOrd="2" destOrd="0" presId="urn:microsoft.com/office/officeart/2018/5/layout/IconCircleLabelList"/>
    <dgm:cxn modelId="{E2400B59-C4B6-4556-883D-05425DA9B938}" type="presParOf" srcId="{EB0E9437-BD80-4322-8C8F-3BA583B8A735}" destId="{4C23429D-5C74-476E-B6BD-B3CA63366804}" srcOrd="3" destOrd="0" presId="urn:microsoft.com/office/officeart/2018/5/layout/IconCircleLabelList"/>
    <dgm:cxn modelId="{DF0C4A8B-E21A-48E7-B5CC-40174B4C91D5}" type="presParOf" srcId="{509E65A6-CADD-4212-9796-C702BF0F2B26}" destId="{800E2752-4BEA-4947-A33A-2BAD649D8ED7}" srcOrd="9" destOrd="0" presId="urn:microsoft.com/office/officeart/2018/5/layout/IconCircleLabelList"/>
    <dgm:cxn modelId="{EEAA0978-262D-476D-9337-E303B7FD9562}" type="presParOf" srcId="{509E65A6-CADD-4212-9796-C702BF0F2B26}" destId="{0EDE1B79-920E-46D8-A3CD-30B94BB2861C}" srcOrd="10" destOrd="0" presId="urn:microsoft.com/office/officeart/2018/5/layout/IconCircleLabelList"/>
    <dgm:cxn modelId="{9A0B2CB9-66B9-45D5-AE35-AFD4AE819625}" type="presParOf" srcId="{0EDE1B79-920E-46D8-A3CD-30B94BB2861C}" destId="{3333F568-EB76-411C-A379-21C36DFEE480}" srcOrd="0" destOrd="0" presId="urn:microsoft.com/office/officeart/2018/5/layout/IconCircleLabelList"/>
    <dgm:cxn modelId="{350214F4-4FE5-46DD-A683-EA1AA2EA0991}" type="presParOf" srcId="{0EDE1B79-920E-46D8-A3CD-30B94BB2861C}" destId="{70B17DE2-524A-4C8E-A63C-0A798F81A7EB}" srcOrd="1" destOrd="0" presId="urn:microsoft.com/office/officeart/2018/5/layout/IconCircleLabelList"/>
    <dgm:cxn modelId="{71504B85-30AA-41A2-BF26-9BACC4F1A459}" type="presParOf" srcId="{0EDE1B79-920E-46D8-A3CD-30B94BB2861C}" destId="{9B29D8C3-B9BB-4DF1-82B6-AB6063D9B863}" srcOrd="2" destOrd="0" presId="urn:microsoft.com/office/officeart/2018/5/layout/IconCircleLabelList"/>
    <dgm:cxn modelId="{6B15D50A-B625-4AAC-90A0-3D0813E77868}" type="presParOf" srcId="{0EDE1B79-920E-46D8-A3CD-30B94BB2861C}" destId="{06A0CCBB-E591-4980-9346-C19D6CA93B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8CA42-8AFE-4873-A3B9-0B75C835B15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7BB88F-E8CB-425B-8288-8550217AE0E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Changes in Education and Skills</a:t>
          </a:r>
          <a:endParaRPr lang="en-US"/>
        </a:p>
      </dgm:t>
    </dgm:pt>
    <dgm:pt modelId="{0F1EDA53-51AD-4316-835E-AA92DEDC66B7}" type="parTrans" cxnId="{986C9347-CB6F-4488-BE3B-CECD8CFC0B95}">
      <dgm:prSet/>
      <dgm:spPr/>
      <dgm:t>
        <a:bodyPr/>
        <a:lstStyle/>
        <a:p>
          <a:endParaRPr lang="en-US"/>
        </a:p>
      </dgm:t>
    </dgm:pt>
    <dgm:pt modelId="{6D8F3033-4BC2-4B12-99F4-660B924C6DC1}" type="sibTrans" cxnId="{986C9347-CB6F-4488-BE3B-CECD8CFC0B95}">
      <dgm:prSet/>
      <dgm:spPr/>
      <dgm:t>
        <a:bodyPr/>
        <a:lstStyle/>
        <a:p>
          <a:endParaRPr lang="en-US"/>
        </a:p>
      </dgm:t>
    </dgm:pt>
    <dgm:pt modelId="{F37A38C9-7759-4474-B40D-E1E8819C905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Impact: A more educated and skilled workforce can produce more output and adapt to new technologies, enhancing long-run AS.</a:t>
          </a:r>
          <a:endParaRPr lang="en-US"/>
        </a:p>
      </dgm:t>
    </dgm:pt>
    <dgm:pt modelId="{FB61C026-CE07-435C-BDB0-2F3960BDA2B4}" type="parTrans" cxnId="{19169CDB-8112-40E8-AEC3-5857F756644F}">
      <dgm:prSet/>
      <dgm:spPr/>
      <dgm:t>
        <a:bodyPr/>
        <a:lstStyle/>
        <a:p>
          <a:endParaRPr lang="en-US"/>
        </a:p>
      </dgm:t>
    </dgm:pt>
    <dgm:pt modelId="{74CF1B5A-EDE1-4CC1-888F-9620098FF165}" type="sibTrans" cxnId="{19169CDB-8112-40E8-AEC3-5857F756644F}">
      <dgm:prSet/>
      <dgm:spPr/>
      <dgm:t>
        <a:bodyPr/>
        <a:lstStyle/>
        <a:p>
          <a:endParaRPr lang="en-US"/>
        </a:p>
      </dgm:t>
    </dgm:pt>
    <dgm:pt modelId="{953AA09D-E4A2-4F2A-8F84-3BEF22F9EDC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Examples:</a:t>
          </a:r>
          <a:endParaRPr lang="en-US"/>
        </a:p>
      </dgm:t>
    </dgm:pt>
    <dgm:pt modelId="{FAF5A41F-6575-4EBD-A463-80FE11BD5385}" type="parTrans" cxnId="{E14DF3D5-B8F0-4D15-9416-E57C9F90CDD0}">
      <dgm:prSet/>
      <dgm:spPr/>
      <dgm:t>
        <a:bodyPr/>
        <a:lstStyle/>
        <a:p>
          <a:endParaRPr lang="en-US"/>
        </a:p>
      </dgm:t>
    </dgm:pt>
    <dgm:pt modelId="{886099B6-2D41-4024-BAC3-2C80AE55DAA6}" type="sibTrans" cxnId="{E14DF3D5-B8F0-4D15-9416-E57C9F90CDD0}">
      <dgm:prSet/>
      <dgm:spPr/>
      <dgm:t>
        <a:bodyPr/>
        <a:lstStyle/>
        <a:p>
          <a:endParaRPr lang="en-US"/>
        </a:p>
      </dgm:t>
    </dgm:pt>
    <dgm:pt modelId="{CDA19A14-DBA7-4BF3-8454-300133BB36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Investments in STEM (Science, Technology, Engineering, and Mathematics) education leading to a more innovative workforce in countries like South Korea.</a:t>
          </a:r>
          <a:endParaRPr lang="en-US"/>
        </a:p>
      </dgm:t>
    </dgm:pt>
    <dgm:pt modelId="{81A924CE-9FDA-4D58-B3D2-232CB5E2ADA6}" type="parTrans" cxnId="{96ECB877-1A27-4652-981B-759D82609827}">
      <dgm:prSet/>
      <dgm:spPr/>
      <dgm:t>
        <a:bodyPr/>
        <a:lstStyle/>
        <a:p>
          <a:endParaRPr lang="en-US"/>
        </a:p>
      </dgm:t>
    </dgm:pt>
    <dgm:pt modelId="{7973C2F7-9E2F-432E-BD46-7323867C3128}" type="sibTrans" cxnId="{96ECB877-1A27-4652-981B-759D82609827}">
      <dgm:prSet/>
      <dgm:spPr/>
      <dgm:t>
        <a:bodyPr/>
        <a:lstStyle/>
        <a:p>
          <a:endParaRPr lang="en-US"/>
        </a:p>
      </dgm:t>
    </dgm:pt>
    <dgm:pt modelId="{DE059253-72DB-4833-B660-DEBD3242F2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Vocational training programs in Germany that equip workers with specialized skills, increasing productivity.</a:t>
          </a:r>
          <a:endParaRPr lang="en-US"/>
        </a:p>
      </dgm:t>
    </dgm:pt>
    <dgm:pt modelId="{2AD2F765-72FD-4AE3-8FF8-BEDDD4182BEC}" type="parTrans" cxnId="{F208187F-BCE6-481E-95CD-A5000ABA5E9E}">
      <dgm:prSet/>
      <dgm:spPr/>
      <dgm:t>
        <a:bodyPr/>
        <a:lstStyle/>
        <a:p>
          <a:endParaRPr lang="en-US"/>
        </a:p>
      </dgm:t>
    </dgm:pt>
    <dgm:pt modelId="{2D3CB09D-74CA-4555-BF46-DD6C553A6362}" type="sibTrans" cxnId="{F208187F-BCE6-481E-95CD-A5000ABA5E9E}">
      <dgm:prSet/>
      <dgm:spPr/>
      <dgm:t>
        <a:bodyPr/>
        <a:lstStyle/>
        <a:p>
          <a:endParaRPr lang="en-US"/>
        </a:p>
      </dgm:t>
    </dgm:pt>
    <dgm:pt modelId="{AC460948-F638-4B8C-AED9-DA4768D018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University and colleges are places where skilled labor are produced.</a:t>
          </a:r>
        </a:p>
      </dgm:t>
    </dgm:pt>
    <dgm:pt modelId="{E1156D68-21F2-46E2-B6AF-6B878A60FC52}" type="parTrans" cxnId="{D0F6F1B1-A116-4FCE-9B40-4A4E6F3B349D}">
      <dgm:prSet/>
      <dgm:spPr/>
      <dgm:t>
        <a:bodyPr/>
        <a:lstStyle/>
        <a:p>
          <a:endParaRPr lang="en-US"/>
        </a:p>
      </dgm:t>
    </dgm:pt>
    <dgm:pt modelId="{509424D8-B397-4205-B73F-7DA787C53E6C}" type="sibTrans" cxnId="{D0F6F1B1-A116-4FCE-9B40-4A4E6F3B349D}">
      <dgm:prSet/>
      <dgm:spPr/>
      <dgm:t>
        <a:bodyPr/>
        <a:lstStyle/>
        <a:p>
          <a:endParaRPr lang="en-US"/>
        </a:p>
      </dgm:t>
    </dgm:pt>
    <dgm:pt modelId="{7466603B-A58E-4E5D-8713-62C7B220D033}" type="pres">
      <dgm:prSet presAssocID="{F9A8CA42-8AFE-4873-A3B9-0B75C835B153}" presName="root" presStyleCnt="0">
        <dgm:presLayoutVars>
          <dgm:dir/>
          <dgm:resizeHandles val="exact"/>
        </dgm:presLayoutVars>
      </dgm:prSet>
      <dgm:spPr/>
    </dgm:pt>
    <dgm:pt modelId="{629A6A64-07AF-49E9-AB07-9BC67B7EE115}" type="pres">
      <dgm:prSet presAssocID="{BD7BB88F-E8CB-425B-8288-8550217AE0E8}" presName="compNode" presStyleCnt="0"/>
      <dgm:spPr/>
    </dgm:pt>
    <dgm:pt modelId="{D6CDA435-B7FE-43B3-B61D-5BDE3724E4FD}" type="pres">
      <dgm:prSet presAssocID="{BD7BB88F-E8CB-425B-8288-8550217AE0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E9C5411-4E80-49FB-A938-188668511E38}" type="pres">
      <dgm:prSet presAssocID="{BD7BB88F-E8CB-425B-8288-8550217AE0E8}" presName="iconSpace" presStyleCnt="0"/>
      <dgm:spPr/>
    </dgm:pt>
    <dgm:pt modelId="{908F5591-3F61-4B31-9AD9-674FB5A75206}" type="pres">
      <dgm:prSet presAssocID="{BD7BB88F-E8CB-425B-8288-8550217AE0E8}" presName="parTx" presStyleLbl="revTx" presStyleIdx="0" presStyleCnt="8">
        <dgm:presLayoutVars>
          <dgm:chMax val="0"/>
          <dgm:chPref val="0"/>
        </dgm:presLayoutVars>
      </dgm:prSet>
      <dgm:spPr/>
    </dgm:pt>
    <dgm:pt modelId="{BDFE89E8-1BEF-40BE-80A2-D0D57175FEB0}" type="pres">
      <dgm:prSet presAssocID="{BD7BB88F-E8CB-425B-8288-8550217AE0E8}" presName="txSpace" presStyleCnt="0"/>
      <dgm:spPr/>
    </dgm:pt>
    <dgm:pt modelId="{B03CFBE5-F633-44C1-9C5F-BC89FDA5A060}" type="pres">
      <dgm:prSet presAssocID="{BD7BB88F-E8CB-425B-8288-8550217AE0E8}" presName="desTx" presStyleLbl="revTx" presStyleIdx="1" presStyleCnt="8">
        <dgm:presLayoutVars/>
      </dgm:prSet>
      <dgm:spPr/>
    </dgm:pt>
    <dgm:pt modelId="{8405E8D3-5DBF-453C-BF64-C3DD58540AF2}" type="pres">
      <dgm:prSet presAssocID="{6D8F3033-4BC2-4B12-99F4-660B924C6DC1}" presName="sibTrans" presStyleCnt="0"/>
      <dgm:spPr/>
    </dgm:pt>
    <dgm:pt modelId="{34AAD6C8-CCDF-4F8B-9C38-0A192F84AAE1}" type="pres">
      <dgm:prSet presAssocID="{F37A38C9-7759-4474-B40D-E1E8819C9058}" presName="compNode" presStyleCnt="0"/>
      <dgm:spPr/>
    </dgm:pt>
    <dgm:pt modelId="{8F583406-0EC6-4F9C-BB1D-3451D689C177}" type="pres">
      <dgm:prSet presAssocID="{F37A38C9-7759-4474-B40D-E1E8819C90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2826DFED-F4F6-45DD-AACD-DA6338F81E35}" type="pres">
      <dgm:prSet presAssocID="{F37A38C9-7759-4474-B40D-E1E8819C9058}" presName="iconSpace" presStyleCnt="0"/>
      <dgm:spPr/>
    </dgm:pt>
    <dgm:pt modelId="{C833372C-E43C-4F3A-B45D-078BD03360FD}" type="pres">
      <dgm:prSet presAssocID="{F37A38C9-7759-4474-B40D-E1E8819C9058}" presName="parTx" presStyleLbl="revTx" presStyleIdx="2" presStyleCnt="8">
        <dgm:presLayoutVars>
          <dgm:chMax val="0"/>
          <dgm:chPref val="0"/>
        </dgm:presLayoutVars>
      </dgm:prSet>
      <dgm:spPr/>
    </dgm:pt>
    <dgm:pt modelId="{36B879ED-551C-4999-8D31-A002AF8B4055}" type="pres">
      <dgm:prSet presAssocID="{F37A38C9-7759-4474-B40D-E1E8819C9058}" presName="txSpace" presStyleCnt="0"/>
      <dgm:spPr/>
    </dgm:pt>
    <dgm:pt modelId="{5B35E8C0-1472-49B8-8158-9B674D0982D0}" type="pres">
      <dgm:prSet presAssocID="{F37A38C9-7759-4474-B40D-E1E8819C9058}" presName="desTx" presStyleLbl="revTx" presStyleIdx="3" presStyleCnt="8">
        <dgm:presLayoutVars/>
      </dgm:prSet>
      <dgm:spPr/>
    </dgm:pt>
    <dgm:pt modelId="{1741F38F-C16E-4154-84DB-1C46DF9F9108}" type="pres">
      <dgm:prSet presAssocID="{74CF1B5A-EDE1-4CC1-888F-9620098FF165}" presName="sibTrans" presStyleCnt="0"/>
      <dgm:spPr/>
    </dgm:pt>
    <dgm:pt modelId="{45D28028-2A8E-4B99-B418-E2098223556D}" type="pres">
      <dgm:prSet presAssocID="{953AA09D-E4A2-4F2A-8F84-3BEF22F9EDC0}" presName="compNode" presStyleCnt="0"/>
      <dgm:spPr/>
    </dgm:pt>
    <dgm:pt modelId="{44BAD1D9-0590-456F-8FAB-FF8FA25D8808}" type="pres">
      <dgm:prSet presAssocID="{953AA09D-E4A2-4F2A-8F84-3BEF22F9ED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70A5EFFE-3B15-4FA4-B1E4-EB99DA32B229}" type="pres">
      <dgm:prSet presAssocID="{953AA09D-E4A2-4F2A-8F84-3BEF22F9EDC0}" presName="iconSpace" presStyleCnt="0"/>
      <dgm:spPr/>
    </dgm:pt>
    <dgm:pt modelId="{74849D2F-E58E-46DA-A3D7-14ED52AEECBE}" type="pres">
      <dgm:prSet presAssocID="{953AA09D-E4A2-4F2A-8F84-3BEF22F9EDC0}" presName="parTx" presStyleLbl="revTx" presStyleIdx="4" presStyleCnt="8">
        <dgm:presLayoutVars>
          <dgm:chMax val="0"/>
          <dgm:chPref val="0"/>
        </dgm:presLayoutVars>
      </dgm:prSet>
      <dgm:spPr/>
    </dgm:pt>
    <dgm:pt modelId="{6E2BAF41-8A51-4417-894E-FF2CA3BB01A2}" type="pres">
      <dgm:prSet presAssocID="{953AA09D-E4A2-4F2A-8F84-3BEF22F9EDC0}" presName="txSpace" presStyleCnt="0"/>
      <dgm:spPr/>
    </dgm:pt>
    <dgm:pt modelId="{00F21DBA-2D01-42E9-A93B-D9FFBD8AE882}" type="pres">
      <dgm:prSet presAssocID="{953AA09D-E4A2-4F2A-8F84-3BEF22F9EDC0}" presName="desTx" presStyleLbl="revTx" presStyleIdx="5" presStyleCnt="8">
        <dgm:presLayoutVars/>
      </dgm:prSet>
      <dgm:spPr/>
    </dgm:pt>
    <dgm:pt modelId="{20322AB6-5E57-460D-9636-106BC1AE01AE}" type="pres">
      <dgm:prSet presAssocID="{886099B6-2D41-4024-BAC3-2C80AE55DAA6}" presName="sibTrans" presStyleCnt="0"/>
      <dgm:spPr/>
    </dgm:pt>
    <dgm:pt modelId="{B91C61D6-CD5B-438F-A8E2-A65F9F95C11A}" type="pres">
      <dgm:prSet presAssocID="{AC460948-F638-4B8C-AED9-DA4768D01840}" presName="compNode" presStyleCnt="0"/>
      <dgm:spPr/>
    </dgm:pt>
    <dgm:pt modelId="{01EAFC9F-81A7-4714-9853-E6D40850FB6F}" type="pres">
      <dgm:prSet presAssocID="{AC460948-F638-4B8C-AED9-DA4768D018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558E21DD-85D9-4E4B-BFB4-6F17EAD9816C}" type="pres">
      <dgm:prSet presAssocID="{AC460948-F638-4B8C-AED9-DA4768D01840}" presName="iconSpace" presStyleCnt="0"/>
      <dgm:spPr/>
    </dgm:pt>
    <dgm:pt modelId="{ADA559CA-085D-4F21-ACF1-7D9D3452698B}" type="pres">
      <dgm:prSet presAssocID="{AC460948-F638-4B8C-AED9-DA4768D01840}" presName="parTx" presStyleLbl="revTx" presStyleIdx="6" presStyleCnt="8">
        <dgm:presLayoutVars>
          <dgm:chMax val="0"/>
          <dgm:chPref val="0"/>
        </dgm:presLayoutVars>
      </dgm:prSet>
      <dgm:spPr/>
    </dgm:pt>
    <dgm:pt modelId="{440E2BA5-B264-43CD-AD9B-6D5C273F5BB0}" type="pres">
      <dgm:prSet presAssocID="{AC460948-F638-4B8C-AED9-DA4768D01840}" presName="txSpace" presStyleCnt="0"/>
      <dgm:spPr/>
    </dgm:pt>
    <dgm:pt modelId="{549BA994-09DF-47F0-BE11-5547674BEFD3}" type="pres">
      <dgm:prSet presAssocID="{AC460948-F638-4B8C-AED9-DA4768D01840}" presName="desTx" presStyleLbl="revTx" presStyleIdx="7" presStyleCnt="8">
        <dgm:presLayoutVars/>
      </dgm:prSet>
      <dgm:spPr/>
    </dgm:pt>
  </dgm:ptLst>
  <dgm:cxnLst>
    <dgm:cxn modelId="{986C9347-CB6F-4488-BE3B-CECD8CFC0B95}" srcId="{F9A8CA42-8AFE-4873-A3B9-0B75C835B153}" destId="{BD7BB88F-E8CB-425B-8288-8550217AE0E8}" srcOrd="0" destOrd="0" parTransId="{0F1EDA53-51AD-4316-835E-AA92DEDC66B7}" sibTransId="{6D8F3033-4BC2-4B12-99F4-660B924C6DC1}"/>
    <dgm:cxn modelId="{96ECB877-1A27-4652-981B-759D82609827}" srcId="{953AA09D-E4A2-4F2A-8F84-3BEF22F9EDC0}" destId="{CDA19A14-DBA7-4BF3-8454-300133BB3644}" srcOrd="0" destOrd="0" parTransId="{81A924CE-9FDA-4D58-B3D2-232CB5E2ADA6}" sibTransId="{7973C2F7-9E2F-432E-BD46-7323867C3128}"/>
    <dgm:cxn modelId="{431AB479-CF63-4CB6-B6FF-52193B784D2A}" type="presOf" srcId="{F9A8CA42-8AFE-4873-A3B9-0B75C835B153}" destId="{7466603B-A58E-4E5D-8713-62C7B220D033}" srcOrd="0" destOrd="0" presId="urn:microsoft.com/office/officeart/2018/2/layout/IconLabelDescriptionList"/>
    <dgm:cxn modelId="{DAD17A5A-F710-431A-9231-C2AF0EAF7118}" type="presOf" srcId="{953AA09D-E4A2-4F2A-8F84-3BEF22F9EDC0}" destId="{74849D2F-E58E-46DA-A3D7-14ED52AEECBE}" srcOrd="0" destOrd="0" presId="urn:microsoft.com/office/officeart/2018/2/layout/IconLabelDescriptionList"/>
    <dgm:cxn modelId="{F208187F-BCE6-481E-95CD-A5000ABA5E9E}" srcId="{953AA09D-E4A2-4F2A-8F84-3BEF22F9EDC0}" destId="{DE059253-72DB-4833-B660-DEBD3242F26B}" srcOrd="1" destOrd="0" parTransId="{2AD2F765-72FD-4AE3-8FF8-BEDDD4182BEC}" sibTransId="{2D3CB09D-74CA-4555-BF46-DD6C553A6362}"/>
    <dgm:cxn modelId="{F2A780AD-1169-4D8D-BB54-CC9F4413F556}" type="presOf" srcId="{F37A38C9-7759-4474-B40D-E1E8819C9058}" destId="{C833372C-E43C-4F3A-B45D-078BD03360FD}" srcOrd="0" destOrd="0" presId="urn:microsoft.com/office/officeart/2018/2/layout/IconLabelDescriptionList"/>
    <dgm:cxn modelId="{D0F6F1B1-A116-4FCE-9B40-4A4E6F3B349D}" srcId="{F9A8CA42-8AFE-4873-A3B9-0B75C835B153}" destId="{AC460948-F638-4B8C-AED9-DA4768D01840}" srcOrd="3" destOrd="0" parTransId="{E1156D68-21F2-46E2-B6AF-6B878A60FC52}" sibTransId="{509424D8-B397-4205-B73F-7DA787C53E6C}"/>
    <dgm:cxn modelId="{4C1CDDB4-E57C-4B84-9411-A2D3A4A3A652}" type="presOf" srcId="{CDA19A14-DBA7-4BF3-8454-300133BB3644}" destId="{00F21DBA-2D01-42E9-A93B-D9FFBD8AE882}" srcOrd="0" destOrd="0" presId="urn:microsoft.com/office/officeart/2018/2/layout/IconLabelDescriptionList"/>
    <dgm:cxn modelId="{27DFC4B8-AE61-4644-B7AC-2C853C872DDC}" type="presOf" srcId="{DE059253-72DB-4833-B660-DEBD3242F26B}" destId="{00F21DBA-2D01-42E9-A93B-D9FFBD8AE882}" srcOrd="0" destOrd="1" presId="urn:microsoft.com/office/officeart/2018/2/layout/IconLabelDescriptionList"/>
    <dgm:cxn modelId="{E4EE3AD2-3F8F-4C28-8E81-CD5716BA1A7C}" type="presOf" srcId="{BD7BB88F-E8CB-425B-8288-8550217AE0E8}" destId="{908F5591-3F61-4B31-9AD9-674FB5A75206}" srcOrd="0" destOrd="0" presId="urn:microsoft.com/office/officeart/2018/2/layout/IconLabelDescriptionList"/>
    <dgm:cxn modelId="{E14DF3D5-B8F0-4D15-9416-E57C9F90CDD0}" srcId="{F9A8CA42-8AFE-4873-A3B9-0B75C835B153}" destId="{953AA09D-E4A2-4F2A-8F84-3BEF22F9EDC0}" srcOrd="2" destOrd="0" parTransId="{FAF5A41F-6575-4EBD-A463-80FE11BD5385}" sibTransId="{886099B6-2D41-4024-BAC3-2C80AE55DAA6}"/>
    <dgm:cxn modelId="{19169CDB-8112-40E8-AEC3-5857F756644F}" srcId="{F9A8CA42-8AFE-4873-A3B9-0B75C835B153}" destId="{F37A38C9-7759-4474-B40D-E1E8819C9058}" srcOrd="1" destOrd="0" parTransId="{FB61C026-CE07-435C-BDB0-2F3960BDA2B4}" sibTransId="{74CF1B5A-EDE1-4CC1-888F-9620098FF165}"/>
    <dgm:cxn modelId="{F61D65FA-5B7E-44AB-AF7E-B9A759D849F8}" type="presOf" srcId="{AC460948-F638-4B8C-AED9-DA4768D01840}" destId="{ADA559CA-085D-4F21-ACF1-7D9D3452698B}" srcOrd="0" destOrd="0" presId="urn:microsoft.com/office/officeart/2018/2/layout/IconLabelDescriptionList"/>
    <dgm:cxn modelId="{BC620E3C-5BA7-458B-9682-9003986E42D0}" type="presParOf" srcId="{7466603B-A58E-4E5D-8713-62C7B220D033}" destId="{629A6A64-07AF-49E9-AB07-9BC67B7EE115}" srcOrd="0" destOrd="0" presId="urn:microsoft.com/office/officeart/2018/2/layout/IconLabelDescriptionList"/>
    <dgm:cxn modelId="{5D9ABBB3-FED7-40B2-8260-F1995CFB9AB7}" type="presParOf" srcId="{629A6A64-07AF-49E9-AB07-9BC67B7EE115}" destId="{D6CDA435-B7FE-43B3-B61D-5BDE3724E4FD}" srcOrd="0" destOrd="0" presId="urn:microsoft.com/office/officeart/2018/2/layout/IconLabelDescriptionList"/>
    <dgm:cxn modelId="{E52F3E1B-3E38-4B08-B90D-1DD0926BFB17}" type="presParOf" srcId="{629A6A64-07AF-49E9-AB07-9BC67B7EE115}" destId="{6E9C5411-4E80-49FB-A938-188668511E38}" srcOrd="1" destOrd="0" presId="urn:microsoft.com/office/officeart/2018/2/layout/IconLabelDescriptionList"/>
    <dgm:cxn modelId="{C9926BE4-E3E9-45DF-B0F8-0F59A669CECB}" type="presParOf" srcId="{629A6A64-07AF-49E9-AB07-9BC67B7EE115}" destId="{908F5591-3F61-4B31-9AD9-674FB5A75206}" srcOrd="2" destOrd="0" presId="urn:microsoft.com/office/officeart/2018/2/layout/IconLabelDescriptionList"/>
    <dgm:cxn modelId="{8D0FE718-C99C-48AE-90A0-EC4FE81D4F11}" type="presParOf" srcId="{629A6A64-07AF-49E9-AB07-9BC67B7EE115}" destId="{BDFE89E8-1BEF-40BE-80A2-D0D57175FEB0}" srcOrd="3" destOrd="0" presId="urn:microsoft.com/office/officeart/2018/2/layout/IconLabelDescriptionList"/>
    <dgm:cxn modelId="{6C9E3802-9213-4613-9A47-F7B4CB8D0131}" type="presParOf" srcId="{629A6A64-07AF-49E9-AB07-9BC67B7EE115}" destId="{B03CFBE5-F633-44C1-9C5F-BC89FDA5A060}" srcOrd="4" destOrd="0" presId="urn:microsoft.com/office/officeart/2018/2/layout/IconLabelDescriptionList"/>
    <dgm:cxn modelId="{8F1A64B4-8402-456D-BA09-2258A12F74CB}" type="presParOf" srcId="{7466603B-A58E-4E5D-8713-62C7B220D033}" destId="{8405E8D3-5DBF-453C-BF64-C3DD58540AF2}" srcOrd="1" destOrd="0" presId="urn:microsoft.com/office/officeart/2018/2/layout/IconLabelDescriptionList"/>
    <dgm:cxn modelId="{2F63ECCE-D334-434C-913D-9BB74B2C98F6}" type="presParOf" srcId="{7466603B-A58E-4E5D-8713-62C7B220D033}" destId="{34AAD6C8-CCDF-4F8B-9C38-0A192F84AAE1}" srcOrd="2" destOrd="0" presId="urn:microsoft.com/office/officeart/2018/2/layout/IconLabelDescriptionList"/>
    <dgm:cxn modelId="{E2201980-0CBD-4383-96DB-EF685E78F8CE}" type="presParOf" srcId="{34AAD6C8-CCDF-4F8B-9C38-0A192F84AAE1}" destId="{8F583406-0EC6-4F9C-BB1D-3451D689C177}" srcOrd="0" destOrd="0" presId="urn:microsoft.com/office/officeart/2018/2/layout/IconLabelDescriptionList"/>
    <dgm:cxn modelId="{5AFD8261-85E5-49D5-B619-2A3863E41D16}" type="presParOf" srcId="{34AAD6C8-CCDF-4F8B-9C38-0A192F84AAE1}" destId="{2826DFED-F4F6-45DD-AACD-DA6338F81E35}" srcOrd="1" destOrd="0" presId="urn:microsoft.com/office/officeart/2018/2/layout/IconLabelDescriptionList"/>
    <dgm:cxn modelId="{25E8F433-E93B-42DA-B7C2-DFAB60361792}" type="presParOf" srcId="{34AAD6C8-CCDF-4F8B-9C38-0A192F84AAE1}" destId="{C833372C-E43C-4F3A-B45D-078BD03360FD}" srcOrd="2" destOrd="0" presId="urn:microsoft.com/office/officeart/2018/2/layout/IconLabelDescriptionList"/>
    <dgm:cxn modelId="{BC14591B-0D71-4B20-AB64-73ADCF516DEE}" type="presParOf" srcId="{34AAD6C8-CCDF-4F8B-9C38-0A192F84AAE1}" destId="{36B879ED-551C-4999-8D31-A002AF8B4055}" srcOrd="3" destOrd="0" presId="urn:microsoft.com/office/officeart/2018/2/layout/IconLabelDescriptionList"/>
    <dgm:cxn modelId="{895E5F00-3971-4FEF-95D8-03156F8C1E0C}" type="presParOf" srcId="{34AAD6C8-CCDF-4F8B-9C38-0A192F84AAE1}" destId="{5B35E8C0-1472-49B8-8158-9B674D0982D0}" srcOrd="4" destOrd="0" presId="urn:microsoft.com/office/officeart/2018/2/layout/IconLabelDescriptionList"/>
    <dgm:cxn modelId="{1C14E7B8-5A8E-4B62-8993-9F479BC258FA}" type="presParOf" srcId="{7466603B-A58E-4E5D-8713-62C7B220D033}" destId="{1741F38F-C16E-4154-84DB-1C46DF9F9108}" srcOrd="3" destOrd="0" presId="urn:microsoft.com/office/officeart/2018/2/layout/IconLabelDescriptionList"/>
    <dgm:cxn modelId="{B622F1AA-6335-416A-B722-62ECFAAF0D29}" type="presParOf" srcId="{7466603B-A58E-4E5D-8713-62C7B220D033}" destId="{45D28028-2A8E-4B99-B418-E2098223556D}" srcOrd="4" destOrd="0" presId="urn:microsoft.com/office/officeart/2018/2/layout/IconLabelDescriptionList"/>
    <dgm:cxn modelId="{90F9B337-35CB-4921-8F34-D1B16F4942D1}" type="presParOf" srcId="{45D28028-2A8E-4B99-B418-E2098223556D}" destId="{44BAD1D9-0590-456F-8FAB-FF8FA25D8808}" srcOrd="0" destOrd="0" presId="urn:microsoft.com/office/officeart/2018/2/layout/IconLabelDescriptionList"/>
    <dgm:cxn modelId="{F1DDB43C-E198-4BEE-825F-3D838B2E99F1}" type="presParOf" srcId="{45D28028-2A8E-4B99-B418-E2098223556D}" destId="{70A5EFFE-3B15-4FA4-B1E4-EB99DA32B229}" srcOrd="1" destOrd="0" presId="urn:microsoft.com/office/officeart/2018/2/layout/IconLabelDescriptionList"/>
    <dgm:cxn modelId="{E1F1FEFA-1CD9-4C2C-8B08-71C069A2B2EB}" type="presParOf" srcId="{45D28028-2A8E-4B99-B418-E2098223556D}" destId="{74849D2F-E58E-46DA-A3D7-14ED52AEECBE}" srcOrd="2" destOrd="0" presId="urn:microsoft.com/office/officeart/2018/2/layout/IconLabelDescriptionList"/>
    <dgm:cxn modelId="{FF46AC1F-EE67-486F-AF3B-C1A6CFF88FE3}" type="presParOf" srcId="{45D28028-2A8E-4B99-B418-E2098223556D}" destId="{6E2BAF41-8A51-4417-894E-FF2CA3BB01A2}" srcOrd="3" destOrd="0" presId="urn:microsoft.com/office/officeart/2018/2/layout/IconLabelDescriptionList"/>
    <dgm:cxn modelId="{16B488E5-8D1F-4C84-A9D1-B2AD14EAB5E0}" type="presParOf" srcId="{45D28028-2A8E-4B99-B418-E2098223556D}" destId="{00F21DBA-2D01-42E9-A93B-D9FFBD8AE882}" srcOrd="4" destOrd="0" presId="urn:microsoft.com/office/officeart/2018/2/layout/IconLabelDescriptionList"/>
    <dgm:cxn modelId="{5E4C8A2B-3266-4975-A056-76D7D58FEE6D}" type="presParOf" srcId="{7466603B-A58E-4E5D-8713-62C7B220D033}" destId="{20322AB6-5E57-460D-9636-106BC1AE01AE}" srcOrd="5" destOrd="0" presId="urn:microsoft.com/office/officeart/2018/2/layout/IconLabelDescriptionList"/>
    <dgm:cxn modelId="{B6ED6DDE-F899-43A9-8349-F13B80475359}" type="presParOf" srcId="{7466603B-A58E-4E5D-8713-62C7B220D033}" destId="{B91C61D6-CD5B-438F-A8E2-A65F9F95C11A}" srcOrd="6" destOrd="0" presId="urn:microsoft.com/office/officeart/2018/2/layout/IconLabelDescriptionList"/>
    <dgm:cxn modelId="{105E1F63-B77F-418A-96B1-595C34905BAB}" type="presParOf" srcId="{B91C61D6-CD5B-438F-A8E2-A65F9F95C11A}" destId="{01EAFC9F-81A7-4714-9853-E6D40850FB6F}" srcOrd="0" destOrd="0" presId="urn:microsoft.com/office/officeart/2018/2/layout/IconLabelDescriptionList"/>
    <dgm:cxn modelId="{7D4A5C2A-979A-4E3A-9992-CEF4698019AA}" type="presParOf" srcId="{B91C61D6-CD5B-438F-A8E2-A65F9F95C11A}" destId="{558E21DD-85D9-4E4B-BFB4-6F17EAD9816C}" srcOrd="1" destOrd="0" presId="urn:microsoft.com/office/officeart/2018/2/layout/IconLabelDescriptionList"/>
    <dgm:cxn modelId="{7CEBDA63-C09B-4FA2-ADC9-64F84F23892E}" type="presParOf" srcId="{B91C61D6-CD5B-438F-A8E2-A65F9F95C11A}" destId="{ADA559CA-085D-4F21-ACF1-7D9D3452698B}" srcOrd="2" destOrd="0" presId="urn:microsoft.com/office/officeart/2018/2/layout/IconLabelDescriptionList"/>
    <dgm:cxn modelId="{2A57112C-D6C4-4EF4-A44E-0CAAD03D85A9}" type="presParOf" srcId="{B91C61D6-CD5B-438F-A8E2-A65F9F95C11A}" destId="{440E2BA5-B264-43CD-AD9B-6D5C273F5BB0}" srcOrd="3" destOrd="0" presId="urn:microsoft.com/office/officeart/2018/2/layout/IconLabelDescriptionList"/>
    <dgm:cxn modelId="{0710EE44-3B5A-4408-A5EF-D10A45B3B97F}" type="presParOf" srcId="{B91C61D6-CD5B-438F-A8E2-A65F9F95C11A}" destId="{549BA994-09DF-47F0-BE11-5547674BEFD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3947FA-81A6-46ED-B889-46EA38D4392F}" type="doc">
      <dgm:prSet loTypeId="urn:microsoft.com/office/officeart/2005/8/layout/hierarchy6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B469D40-4103-4CB1-8B04-1859987088EF}">
      <dgm:prSet phldrT="[Text]" custT="1"/>
      <dgm:spPr/>
      <dgm:t>
        <a:bodyPr/>
        <a:lstStyle/>
        <a:p>
          <a:r>
            <a:rPr lang="en-US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Dataset</a:t>
          </a:r>
        </a:p>
      </dgm:t>
    </dgm:pt>
    <dgm:pt modelId="{DB989E9A-E92A-44C0-A0E7-2618DF5A165A}" type="parTrans" cxnId="{03E4A0D9-66D7-4FBE-83C7-FE09EDE166F9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5FF4E61-8352-4987-892A-316978069534}" type="sibTrans" cxnId="{03E4A0D9-66D7-4FBE-83C7-FE09EDE166F9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2EBFDD1-7B8C-43E8-B59D-CE0573FE41BE}">
      <dgm:prSet custT="1"/>
      <dgm:spPr/>
      <dgm:t>
        <a:bodyPr/>
        <a:lstStyle/>
        <a:p>
          <a:r>
            <a:rPr lang="en-US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Datapreprocessing</a:t>
          </a:r>
        </a:p>
      </dgm:t>
    </dgm:pt>
    <dgm:pt modelId="{1912A96D-C1DA-443C-93C2-9BF13259182D}" type="parTrans" cxnId="{89690D14-5A9C-4F54-A516-42A06CDB9C33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DDC56A-B5EC-4089-8CB9-70AC8182CA1C}" type="sibTrans" cxnId="{89690D14-5A9C-4F54-A516-42A06CDB9C33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E91F58C-24C8-4A95-B6E0-876D547B2340}">
      <dgm:prSet custT="1"/>
      <dgm:spPr/>
      <dgm:t>
        <a:bodyPr/>
        <a:lstStyle/>
        <a:p>
          <a:r>
            <a:rPr lang="en-US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Train-Test splitting</a:t>
          </a:r>
        </a:p>
      </dgm:t>
    </dgm:pt>
    <dgm:pt modelId="{EA4666CD-D8AC-4F41-A194-BA17BA11E774}" type="parTrans" cxnId="{C6BE6C31-F707-4493-971A-511DB9C5CDB6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16CD1E-676E-4B9E-924B-029419AA877B}" type="sibTrans" cxnId="{C6BE6C31-F707-4493-971A-511DB9C5CDB6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BB86F4-8FF1-40A1-A558-72930AA86484}">
      <dgm:prSet custT="1"/>
      <dgm:spPr/>
      <dgm:t>
        <a:bodyPr/>
        <a:lstStyle/>
        <a:p>
          <a:r>
            <a:rPr lang="en-US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Train Data</a:t>
          </a:r>
        </a:p>
      </dgm:t>
    </dgm:pt>
    <dgm:pt modelId="{0F366D28-934F-4D34-91EC-32F33C568214}" type="parTrans" cxnId="{6C01784C-A0FC-4024-A496-FC9B560374AB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043E00-2432-4A82-913C-53750F0C7428}" type="sibTrans" cxnId="{6C01784C-A0FC-4024-A496-FC9B560374AB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8AD412-A084-42D2-BE94-943DD3729E7D}">
      <dgm:prSet custT="1"/>
      <dgm:spPr/>
      <dgm:t>
        <a:bodyPr/>
        <a:lstStyle/>
        <a:p>
          <a:r>
            <a:rPr lang="en-US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KNN5</a:t>
          </a:r>
        </a:p>
      </dgm:t>
    </dgm:pt>
    <dgm:pt modelId="{4420301C-7A25-45CE-9230-E863BB431078}" type="parTrans" cxnId="{12015FB0-2AF3-4381-9BC4-0D84EAE8FE90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9CDF9B-7BBB-4D31-ADFF-2B65FA87337E}" type="sibTrans" cxnId="{12015FB0-2AF3-4381-9BC4-0D84EAE8FE90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1B5516D-3230-46DE-82A0-A539FC9BDAA2}">
      <dgm:prSet custT="1"/>
      <dgm:spPr/>
      <dgm:t>
        <a:bodyPr/>
        <a:lstStyle/>
        <a:p>
          <a:r>
            <a:rPr lang="en-US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KNN7</a:t>
          </a:r>
        </a:p>
      </dgm:t>
    </dgm:pt>
    <dgm:pt modelId="{4F9A2917-0D8B-4FBB-AC45-1FE3453F156E}" type="parTrans" cxnId="{5A85DB1D-39DF-4ABD-BFBF-C7193AB82938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D7E28D-A136-4661-B60F-AF0DF1842C01}" type="sibTrans" cxnId="{5A85DB1D-39DF-4ABD-BFBF-C7193AB82938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BBAE02E-9646-46CF-AC41-88891C40F553}">
      <dgm:prSet custT="1"/>
      <dgm:spPr/>
      <dgm:t>
        <a:bodyPr/>
        <a:lstStyle/>
        <a:p>
          <a:r>
            <a:rPr lang="en-US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Decision Tree</a:t>
          </a:r>
        </a:p>
      </dgm:t>
    </dgm:pt>
    <dgm:pt modelId="{EDF3EB6B-4875-4B95-847E-DAC8F518F32C}" type="parTrans" cxnId="{C3D61C43-6455-430E-B1FA-85EF8AF07A98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7E4358-1D04-4512-9598-41556664E01B}" type="sibTrans" cxnId="{C3D61C43-6455-430E-B1FA-85EF8AF07A98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0FA9038-5B81-4D59-9D94-D9130956989D}">
      <dgm:prSet custT="1"/>
      <dgm:spPr/>
      <dgm:t>
        <a:bodyPr/>
        <a:lstStyle/>
        <a:p>
          <a:r>
            <a:rPr lang="en-US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Gaussian NB </a:t>
          </a:r>
        </a:p>
      </dgm:t>
    </dgm:pt>
    <dgm:pt modelId="{A0414250-F74B-4409-96A3-CC8EE4504B1A}" type="parTrans" cxnId="{9C06197A-AB2E-49C9-83EC-C8A5713BF307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DA5E6B-4632-439E-9382-554BC2BFE5E6}" type="sibTrans" cxnId="{9C06197A-AB2E-49C9-83EC-C8A5713BF307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4412C0C-8BA1-406E-BE0B-5F0BA4FB8F53}">
      <dgm:prSet custT="1"/>
      <dgm:spPr/>
      <dgm:t>
        <a:bodyPr/>
        <a:lstStyle/>
        <a:p>
          <a:r>
            <a:rPr lang="en-US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Logistic Regression</a:t>
          </a:r>
        </a:p>
      </dgm:t>
    </dgm:pt>
    <dgm:pt modelId="{9FCB7D74-49D9-485C-BCDD-52DC33B4CE9C}" type="parTrans" cxnId="{F7CE1AF7-9A71-4698-8DAF-EDF15F8008B4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737BA5-D7B3-43B0-82AB-7EA067D4A55A}" type="sibTrans" cxnId="{F7CE1AF7-9A71-4698-8DAF-EDF15F8008B4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4052DF-A297-41F1-956A-4B30E9353F03}">
      <dgm:prSet custT="1"/>
      <dgm:spPr/>
      <dgm:t>
        <a:bodyPr/>
        <a:lstStyle/>
        <a:p>
          <a:r>
            <a:rPr lang="en-US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Output</a:t>
          </a:r>
        </a:p>
      </dgm:t>
    </dgm:pt>
    <dgm:pt modelId="{88568938-FEC7-4F7B-8D3F-8B6135D5E480}" type="parTrans" cxnId="{8D7CD914-1A09-4D6C-B62E-82E1AFA47341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22659BC-BA3D-426F-AD06-226F4954F3EA}" type="sibTrans" cxnId="{8D7CD914-1A09-4D6C-B62E-82E1AFA47341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7CBC39D-1CD1-4D3D-8EB4-F180A87E049D}">
      <dgm:prSet custT="1"/>
      <dgm:spPr/>
      <dgm:t>
        <a:bodyPr/>
        <a:lstStyle/>
        <a:p>
          <a:r>
            <a:rPr lang="en-US" sz="1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Evaluation of Model</a:t>
          </a:r>
        </a:p>
      </dgm:t>
    </dgm:pt>
    <dgm:pt modelId="{6BB7117A-04BF-4B29-B815-55752FAD56CC}" type="parTrans" cxnId="{A02FE4C9-62A2-4387-8B3C-A2E5E9DD1ADC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5556034-5029-457C-99B7-549CFCACF45A}" type="sibTrans" cxnId="{A02FE4C9-62A2-4387-8B3C-A2E5E9DD1ADC}">
      <dgm:prSet/>
      <dgm:spPr/>
      <dgm:t>
        <a:bodyPr/>
        <a:lstStyle/>
        <a:p>
          <a:endParaRPr lang="en-US" sz="12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D93D55-9E1B-402D-8ABE-9D28CE53BCBB}" type="pres">
      <dgm:prSet presAssocID="{E53947FA-81A6-46ED-B889-46EA38D4392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16C05CC-DADB-4CE1-BD5D-7340A8F601FD}" type="pres">
      <dgm:prSet presAssocID="{E53947FA-81A6-46ED-B889-46EA38D4392F}" presName="hierFlow" presStyleCnt="0"/>
      <dgm:spPr/>
    </dgm:pt>
    <dgm:pt modelId="{DFF1B25E-6974-4F2A-A300-D65AE9F288E8}" type="pres">
      <dgm:prSet presAssocID="{E53947FA-81A6-46ED-B889-46EA38D4392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0B592B3-5A71-4CE0-B69B-4AE7861F7B1F}" type="pres">
      <dgm:prSet presAssocID="{DB469D40-4103-4CB1-8B04-1859987088EF}" presName="Name14" presStyleCnt="0"/>
      <dgm:spPr/>
    </dgm:pt>
    <dgm:pt modelId="{A24EAA4A-BB10-4A64-B2A0-9FDFFCF064E0}" type="pres">
      <dgm:prSet presAssocID="{DB469D40-4103-4CB1-8B04-1859987088EF}" presName="level1Shape" presStyleLbl="node0" presStyleIdx="0" presStyleCnt="1" custScaleX="230409" custLinFactY="-74154" custLinFactNeighborX="-4067" custLinFactNeighborY="-100000">
        <dgm:presLayoutVars>
          <dgm:chPref val="3"/>
        </dgm:presLayoutVars>
      </dgm:prSet>
      <dgm:spPr/>
    </dgm:pt>
    <dgm:pt modelId="{08F1BA8F-DB51-4873-8C68-924790A82786}" type="pres">
      <dgm:prSet presAssocID="{DB469D40-4103-4CB1-8B04-1859987088EF}" presName="hierChild2" presStyleCnt="0"/>
      <dgm:spPr/>
    </dgm:pt>
    <dgm:pt modelId="{6E4AEA88-3EF6-4639-A962-EA994704CB88}" type="pres">
      <dgm:prSet presAssocID="{1912A96D-C1DA-443C-93C2-9BF13259182D}" presName="Name19" presStyleLbl="parChTrans1D2" presStyleIdx="0" presStyleCnt="1"/>
      <dgm:spPr/>
    </dgm:pt>
    <dgm:pt modelId="{0E914A73-5035-46D8-A581-1EE4C09C3083}" type="pres">
      <dgm:prSet presAssocID="{32EBFDD1-7B8C-43E8-B59D-CE0573FE41BE}" presName="Name21" presStyleCnt="0"/>
      <dgm:spPr/>
    </dgm:pt>
    <dgm:pt modelId="{95893D80-C08B-4FED-8C7B-9D67555B2B19}" type="pres">
      <dgm:prSet presAssocID="{32EBFDD1-7B8C-43E8-B59D-CE0573FE41BE}" presName="level2Shape" presStyleLbl="node2" presStyleIdx="0" presStyleCnt="1" custScaleX="230409" custLinFactY="-74154" custLinFactNeighborX="-4067" custLinFactNeighborY="-100000"/>
      <dgm:spPr/>
    </dgm:pt>
    <dgm:pt modelId="{E8B128EB-E294-4876-9B8A-430AC711436D}" type="pres">
      <dgm:prSet presAssocID="{32EBFDD1-7B8C-43E8-B59D-CE0573FE41BE}" presName="hierChild3" presStyleCnt="0"/>
      <dgm:spPr/>
    </dgm:pt>
    <dgm:pt modelId="{E417EA06-A4EF-450D-969E-1A4B597DCE84}" type="pres">
      <dgm:prSet presAssocID="{EA4666CD-D8AC-4F41-A194-BA17BA11E774}" presName="Name19" presStyleLbl="parChTrans1D3" presStyleIdx="0" presStyleCnt="1"/>
      <dgm:spPr/>
    </dgm:pt>
    <dgm:pt modelId="{8183C712-78E2-4098-8D4F-5A1E42325AC1}" type="pres">
      <dgm:prSet presAssocID="{BE91F58C-24C8-4A95-B6E0-876D547B2340}" presName="Name21" presStyleCnt="0"/>
      <dgm:spPr/>
    </dgm:pt>
    <dgm:pt modelId="{3F6C4759-D281-4CFC-97A4-3EAB8CE8ECD5}" type="pres">
      <dgm:prSet presAssocID="{BE91F58C-24C8-4A95-B6E0-876D547B2340}" presName="level2Shape" presStyleLbl="node3" presStyleIdx="0" presStyleCnt="1" custScaleX="230409" custLinFactY="-74154" custLinFactNeighborX="-4067" custLinFactNeighborY="-100000"/>
      <dgm:spPr/>
    </dgm:pt>
    <dgm:pt modelId="{9EBCFBED-E11B-4BE2-8D53-88F55C24E5A1}" type="pres">
      <dgm:prSet presAssocID="{BE91F58C-24C8-4A95-B6E0-876D547B2340}" presName="hierChild3" presStyleCnt="0"/>
      <dgm:spPr/>
    </dgm:pt>
    <dgm:pt modelId="{21703543-5692-4F26-A42C-7F300D9CDAD9}" type="pres">
      <dgm:prSet presAssocID="{0F366D28-934F-4D34-91EC-32F33C568214}" presName="Name19" presStyleLbl="parChTrans1D4" presStyleIdx="0" presStyleCnt="8"/>
      <dgm:spPr/>
    </dgm:pt>
    <dgm:pt modelId="{53FEFBD3-B3AD-414E-944A-641A7A97ECFB}" type="pres">
      <dgm:prSet presAssocID="{3BBB86F4-8FF1-40A1-A558-72930AA86484}" presName="Name21" presStyleCnt="0"/>
      <dgm:spPr/>
    </dgm:pt>
    <dgm:pt modelId="{B27578DE-E7C8-4EAE-96D8-A43015C6126A}" type="pres">
      <dgm:prSet presAssocID="{3BBB86F4-8FF1-40A1-A558-72930AA86484}" presName="level2Shape" presStyleLbl="node4" presStyleIdx="0" presStyleCnt="8" custScaleX="230409" custLinFactY="-74154" custLinFactNeighborX="-4067" custLinFactNeighborY="-100000"/>
      <dgm:spPr/>
    </dgm:pt>
    <dgm:pt modelId="{136D38BB-B0F1-49AA-AB66-6CFBD78D5224}" type="pres">
      <dgm:prSet presAssocID="{3BBB86F4-8FF1-40A1-A558-72930AA86484}" presName="hierChild3" presStyleCnt="0"/>
      <dgm:spPr/>
    </dgm:pt>
    <dgm:pt modelId="{783D913E-5BD3-4114-B261-F76666A7EB31}" type="pres">
      <dgm:prSet presAssocID="{4420301C-7A25-45CE-9230-E863BB431078}" presName="Name19" presStyleLbl="parChTrans1D4" presStyleIdx="1" presStyleCnt="8"/>
      <dgm:spPr/>
    </dgm:pt>
    <dgm:pt modelId="{3D699948-3742-481E-ABC3-B522AEB0952E}" type="pres">
      <dgm:prSet presAssocID="{6A8AD412-A084-42D2-BE94-943DD3729E7D}" presName="Name21" presStyleCnt="0"/>
      <dgm:spPr/>
    </dgm:pt>
    <dgm:pt modelId="{05FCE19F-27DC-40F4-9BDC-BD0ECD35B097}" type="pres">
      <dgm:prSet presAssocID="{6A8AD412-A084-42D2-BE94-943DD3729E7D}" presName="level2Shape" presStyleLbl="node4" presStyleIdx="1" presStyleCnt="8" custScaleX="230409" custLinFactNeighborX="-94588" custLinFactNeighborY="67891"/>
      <dgm:spPr/>
    </dgm:pt>
    <dgm:pt modelId="{5498ABA1-A1DD-4774-9D3E-E14282EEC82C}" type="pres">
      <dgm:prSet presAssocID="{6A8AD412-A084-42D2-BE94-943DD3729E7D}" presName="hierChild3" presStyleCnt="0"/>
      <dgm:spPr/>
    </dgm:pt>
    <dgm:pt modelId="{AD8DC39A-21EF-447E-9A96-2FC5132AD428}" type="pres">
      <dgm:prSet presAssocID="{4F9A2917-0D8B-4FBB-AC45-1FE3453F156E}" presName="Name19" presStyleLbl="parChTrans1D4" presStyleIdx="2" presStyleCnt="8"/>
      <dgm:spPr/>
    </dgm:pt>
    <dgm:pt modelId="{30B43A06-00BD-4DB2-BD3F-A435B1F8DE97}" type="pres">
      <dgm:prSet presAssocID="{C1B5516D-3230-46DE-82A0-A539FC9BDAA2}" presName="Name21" presStyleCnt="0"/>
      <dgm:spPr/>
    </dgm:pt>
    <dgm:pt modelId="{45FCC0BC-A1E6-4BA4-A903-D283C289C15F}" type="pres">
      <dgm:prSet presAssocID="{C1B5516D-3230-46DE-82A0-A539FC9BDAA2}" presName="level2Shape" presStyleLbl="node4" presStyleIdx="2" presStyleCnt="8" custScaleX="230409" custLinFactNeighborX="-94588" custLinFactNeighborY="67891"/>
      <dgm:spPr/>
    </dgm:pt>
    <dgm:pt modelId="{4B9C2F5D-CF0C-4950-9238-11F4A6F65C96}" type="pres">
      <dgm:prSet presAssocID="{C1B5516D-3230-46DE-82A0-A539FC9BDAA2}" presName="hierChild3" presStyleCnt="0"/>
      <dgm:spPr/>
    </dgm:pt>
    <dgm:pt modelId="{77D375F7-ACB1-44AC-BC6D-945EC84FF454}" type="pres">
      <dgm:prSet presAssocID="{EDF3EB6B-4875-4B95-847E-DAC8F518F32C}" presName="Name19" presStyleLbl="parChTrans1D4" presStyleIdx="3" presStyleCnt="8"/>
      <dgm:spPr/>
    </dgm:pt>
    <dgm:pt modelId="{9E040883-064F-4323-9ABB-3EA7C8AABB59}" type="pres">
      <dgm:prSet presAssocID="{CBBAE02E-9646-46CF-AC41-88891C40F553}" presName="Name21" presStyleCnt="0"/>
      <dgm:spPr/>
    </dgm:pt>
    <dgm:pt modelId="{01E4AC2F-C53F-41CB-95FF-89BF46FACC09}" type="pres">
      <dgm:prSet presAssocID="{CBBAE02E-9646-46CF-AC41-88891C40F553}" presName="level2Shape" presStyleLbl="node4" presStyleIdx="3" presStyleCnt="8" custScaleX="230409" custLinFactNeighborX="-94588" custLinFactNeighborY="67891"/>
      <dgm:spPr/>
    </dgm:pt>
    <dgm:pt modelId="{58D1F6C5-7210-48BA-8F96-FF216A217CCB}" type="pres">
      <dgm:prSet presAssocID="{CBBAE02E-9646-46CF-AC41-88891C40F553}" presName="hierChild3" presStyleCnt="0"/>
      <dgm:spPr/>
    </dgm:pt>
    <dgm:pt modelId="{9052B116-0398-4CA0-ADB5-A6C1F5AF95E6}" type="pres">
      <dgm:prSet presAssocID="{A0414250-F74B-4409-96A3-CC8EE4504B1A}" presName="Name19" presStyleLbl="parChTrans1D4" presStyleIdx="4" presStyleCnt="8"/>
      <dgm:spPr/>
    </dgm:pt>
    <dgm:pt modelId="{BD7FC133-AA06-410C-8DDA-1770B90FFE56}" type="pres">
      <dgm:prSet presAssocID="{A0FA9038-5B81-4D59-9D94-D9130956989D}" presName="Name21" presStyleCnt="0"/>
      <dgm:spPr/>
    </dgm:pt>
    <dgm:pt modelId="{5788AF61-99BB-43CA-A03B-E2F783FF112A}" type="pres">
      <dgm:prSet presAssocID="{A0FA9038-5B81-4D59-9D94-D9130956989D}" presName="level2Shape" presStyleLbl="node4" presStyleIdx="4" presStyleCnt="8" custScaleX="230409" custLinFactNeighborX="-94588" custLinFactNeighborY="67891"/>
      <dgm:spPr/>
    </dgm:pt>
    <dgm:pt modelId="{4682CE62-7F92-45BF-8EF3-E1193DD600DD}" type="pres">
      <dgm:prSet presAssocID="{A0FA9038-5B81-4D59-9D94-D9130956989D}" presName="hierChild3" presStyleCnt="0"/>
      <dgm:spPr/>
    </dgm:pt>
    <dgm:pt modelId="{D2DDDCCA-5A0A-41B1-9FE0-88FD7592534A}" type="pres">
      <dgm:prSet presAssocID="{9FCB7D74-49D9-485C-BCDD-52DC33B4CE9C}" presName="Name19" presStyleLbl="parChTrans1D4" presStyleIdx="5" presStyleCnt="8"/>
      <dgm:spPr/>
    </dgm:pt>
    <dgm:pt modelId="{3E13033A-960A-4DE7-9596-F669038B7BBF}" type="pres">
      <dgm:prSet presAssocID="{B4412C0C-8BA1-406E-BE0B-5F0BA4FB8F53}" presName="Name21" presStyleCnt="0"/>
      <dgm:spPr/>
    </dgm:pt>
    <dgm:pt modelId="{72F657C8-AC83-43C7-BF3A-0AA73EA188F8}" type="pres">
      <dgm:prSet presAssocID="{B4412C0C-8BA1-406E-BE0B-5F0BA4FB8F53}" presName="level2Shape" presStyleLbl="node4" presStyleIdx="5" presStyleCnt="8" custScaleX="230409" custLinFactNeighborX="-94588" custLinFactNeighborY="67891"/>
      <dgm:spPr/>
    </dgm:pt>
    <dgm:pt modelId="{2FF7E6AA-5DC7-4597-89FB-66FEDF46CCC8}" type="pres">
      <dgm:prSet presAssocID="{B4412C0C-8BA1-406E-BE0B-5F0BA4FB8F53}" presName="hierChild3" presStyleCnt="0"/>
      <dgm:spPr/>
    </dgm:pt>
    <dgm:pt modelId="{E1A2A736-EE0D-416F-A954-741A5A717D53}" type="pres">
      <dgm:prSet presAssocID="{88568938-FEC7-4F7B-8D3F-8B6135D5E480}" presName="Name19" presStyleLbl="parChTrans1D4" presStyleIdx="6" presStyleCnt="8"/>
      <dgm:spPr/>
    </dgm:pt>
    <dgm:pt modelId="{456FAFD4-EA0B-4BEA-B2E5-365D732E945A}" type="pres">
      <dgm:prSet presAssocID="{0B4052DF-A297-41F1-956A-4B30E9353F03}" presName="Name21" presStyleCnt="0"/>
      <dgm:spPr/>
    </dgm:pt>
    <dgm:pt modelId="{B48D84C0-F178-41BC-A7FF-3F5B67248F0F}" type="pres">
      <dgm:prSet presAssocID="{0B4052DF-A297-41F1-956A-4B30E9353F03}" presName="level2Shape" presStyleLbl="node4" presStyleIdx="6" presStyleCnt="8" custScaleX="230409" custLinFactNeighborX="-94588" custLinFactNeighborY="67891"/>
      <dgm:spPr/>
    </dgm:pt>
    <dgm:pt modelId="{382D336B-616B-48C9-A61B-E612B66AE5A1}" type="pres">
      <dgm:prSet presAssocID="{0B4052DF-A297-41F1-956A-4B30E9353F03}" presName="hierChild3" presStyleCnt="0"/>
      <dgm:spPr/>
    </dgm:pt>
    <dgm:pt modelId="{136D65F0-5D14-4BF9-8114-9B43C565EFDA}" type="pres">
      <dgm:prSet presAssocID="{6BB7117A-04BF-4B29-B815-55752FAD56CC}" presName="Name19" presStyleLbl="parChTrans1D4" presStyleIdx="7" presStyleCnt="8"/>
      <dgm:spPr/>
    </dgm:pt>
    <dgm:pt modelId="{C27A2EAC-7111-4992-82BB-07D07EC78526}" type="pres">
      <dgm:prSet presAssocID="{37CBC39D-1CD1-4D3D-8EB4-F180A87E049D}" presName="Name21" presStyleCnt="0"/>
      <dgm:spPr/>
    </dgm:pt>
    <dgm:pt modelId="{86AFE935-5BA4-44BA-84C6-F0E782FB1DB9}" type="pres">
      <dgm:prSet presAssocID="{37CBC39D-1CD1-4D3D-8EB4-F180A87E049D}" presName="level2Shape" presStyleLbl="node4" presStyleIdx="7" presStyleCnt="8" custScaleX="230409" custLinFactNeighborX="-94588" custLinFactNeighborY="67891"/>
      <dgm:spPr/>
    </dgm:pt>
    <dgm:pt modelId="{2C7E4330-A344-4503-BFEC-4E6385249A76}" type="pres">
      <dgm:prSet presAssocID="{37CBC39D-1CD1-4D3D-8EB4-F180A87E049D}" presName="hierChild3" presStyleCnt="0"/>
      <dgm:spPr/>
    </dgm:pt>
    <dgm:pt modelId="{7C7F4F4B-DC86-4BB0-A355-5B3883AD108E}" type="pres">
      <dgm:prSet presAssocID="{E53947FA-81A6-46ED-B889-46EA38D4392F}" presName="bgShapesFlow" presStyleCnt="0"/>
      <dgm:spPr/>
    </dgm:pt>
  </dgm:ptLst>
  <dgm:cxnLst>
    <dgm:cxn modelId="{EE39A104-7DCF-490F-AFDC-4506B122FC61}" type="presOf" srcId="{4F9A2917-0D8B-4FBB-AC45-1FE3453F156E}" destId="{AD8DC39A-21EF-447E-9A96-2FC5132AD428}" srcOrd="0" destOrd="0" presId="urn:microsoft.com/office/officeart/2005/8/layout/hierarchy6"/>
    <dgm:cxn modelId="{89690D14-5A9C-4F54-A516-42A06CDB9C33}" srcId="{DB469D40-4103-4CB1-8B04-1859987088EF}" destId="{32EBFDD1-7B8C-43E8-B59D-CE0573FE41BE}" srcOrd="0" destOrd="0" parTransId="{1912A96D-C1DA-443C-93C2-9BF13259182D}" sibTransId="{59DDC56A-B5EC-4089-8CB9-70AC8182CA1C}"/>
    <dgm:cxn modelId="{8D7CD914-1A09-4D6C-B62E-82E1AFA47341}" srcId="{B4412C0C-8BA1-406E-BE0B-5F0BA4FB8F53}" destId="{0B4052DF-A297-41F1-956A-4B30E9353F03}" srcOrd="0" destOrd="0" parTransId="{88568938-FEC7-4F7B-8D3F-8B6135D5E480}" sibTransId="{322659BC-BA3D-426F-AD06-226F4954F3EA}"/>
    <dgm:cxn modelId="{44A1F019-3939-4FCB-9EEB-5941EE99EA4B}" type="presOf" srcId="{A0FA9038-5B81-4D59-9D94-D9130956989D}" destId="{5788AF61-99BB-43CA-A03B-E2F783FF112A}" srcOrd="0" destOrd="0" presId="urn:microsoft.com/office/officeart/2005/8/layout/hierarchy6"/>
    <dgm:cxn modelId="{C401501C-551D-445B-BA96-15287534309D}" type="presOf" srcId="{A0414250-F74B-4409-96A3-CC8EE4504B1A}" destId="{9052B116-0398-4CA0-ADB5-A6C1F5AF95E6}" srcOrd="0" destOrd="0" presId="urn:microsoft.com/office/officeart/2005/8/layout/hierarchy6"/>
    <dgm:cxn modelId="{5A85DB1D-39DF-4ABD-BFBF-C7193AB82938}" srcId="{3BBB86F4-8FF1-40A1-A558-72930AA86484}" destId="{C1B5516D-3230-46DE-82A0-A539FC9BDAA2}" srcOrd="1" destOrd="0" parTransId="{4F9A2917-0D8B-4FBB-AC45-1FE3453F156E}" sibTransId="{EDD7E28D-A136-4661-B60F-AF0DF1842C01}"/>
    <dgm:cxn modelId="{17E41027-8F7E-4B69-B28A-DBCF1C4B9174}" type="presOf" srcId="{37CBC39D-1CD1-4D3D-8EB4-F180A87E049D}" destId="{86AFE935-5BA4-44BA-84C6-F0E782FB1DB9}" srcOrd="0" destOrd="0" presId="urn:microsoft.com/office/officeart/2005/8/layout/hierarchy6"/>
    <dgm:cxn modelId="{FCAFA42B-8754-4854-8A29-91B91DA28691}" type="presOf" srcId="{9FCB7D74-49D9-485C-BCDD-52DC33B4CE9C}" destId="{D2DDDCCA-5A0A-41B1-9FE0-88FD7592534A}" srcOrd="0" destOrd="0" presId="urn:microsoft.com/office/officeart/2005/8/layout/hierarchy6"/>
    <dgm:cxn modelId="{3980D22C-1E11-42A0-9DB2-99CD02143950}" type="presOf" srcId="{6BB7117A-04BF-4B29-B815-55752FAD56CC}" destId="{136D65F0-5D14-4BF9-8114-9B43C565EFDA}" srcOrd="0" destOrd="0" presId="urn:microsoft.com/office/officeart/2005/8/layout/hierarchy6"/>
    <dgm:cxn modelId="{C6BE6C31-F707-4493-971A-511DB9C5CDB6}" srcId="{32EBFDD1-7B8C-43E8-B59D-CE0573FE41BE}" destId="{BE91F58C-24C8-4A95-B6E0-876D547B2340}" srcOrd="0" destOrd="0" parTransId="{EA4666CD-D8AC-4F41-A194-BA17BA11E774}" sibTransId="{F116CD1E-676E-4B9E-924B-029419AA877B}"/>
    <dgm:cxn modelId="{0CE48732-FB9E-42D1-97E9-A2ED36519E5C}" type="presOf" srcId="{CBBAE02E-9646-46CF-AC41-88891C40F553}" destId="{01E4AC2F-C53F-41CB-95FF-89BF46FACC09}" srcOrd="0" destOrd="0" presId="urn:microsoft.com/office/officeart/2005/8/layout/hierarchy6"/>
    <dgm:cxn modelId="{C54CEC33-FFA8-4F3E-9FF6-2AA4909A4DBD}" type="presOf" srcId="{B4412C0C-8BA1-406E-BE0B-5F0BA4FB8F53}" destId="{72F657C8-AC83-43C7-BF3A-0AA73EA188F8}" srcOrd="0" destOrd="0" presId="urn:microsoft.com/office/officeart/2005/8/layout/hierarchy6"/>
    <dgm:cxn modelId="{6593463A-6F30-4552-BF11-21C0B88B0133}" type="presOf" srcId="{E53947FA-81A6-46ED-B889-46EA38D4392F}" destId="{9ED93D55-9E1B-402D-8ABE-9D28CE53BCBB}" srcOrd="0" destOrd="0" presId="urn:microsoft.com/office/officeart/2005/8/layout/hierarchy6"/>
    <dgm:cxn modelId="{C3D61C43-6455-430E-B1FA-85EF8AF07A98}" srcId="{3BBB86F4-8FF1-40A1-A558-72930AA86484}" destId="{CBBAE02E-9646-46CF-AC41-88891C40F553}" srcOrd="2" destOrd="0" parTransId="{EDF3EB6B-4875-4B95-847E-DAC8F518F32C}" sibTransId="{E07E4358-1D04-4512-9598-41556664E01B}"/>
    <dgm:cxn modelId="{5A155A63-8C7B-45D5-A4E5-1A24E4BC1CB8}" type="presOf" srcId="{6A8AD412-A084-42D2-BE94-943DD3729E7D}" destId="{05FCE19F-27DC-40F4-9BDC-BD0ECD35B097}" srcOrd="0" destOrd="0" presId="urn:microsoft.com/office/officeart/2005/8/layout/hierarchy6"/>
    <dgm:cxn modelId="{4CEE2265-D1F8-4631-8CCD-3188FE99B1DF}" type="presOf" srcId="{3BBB86F4-8FF1-40A1-A558-72930AA86484}" destId="{B27578DE-E7C8-4EAE-96D8-A43015C6126A}" srcOrd="0" destOrd="0" presId="urn:microsoft.com/office/officeart/2005/8/layout/hierarchy6"/>
    <dgm:cxn modelId="{1967564A-0A24-478E-90C3-7C55018E3838}" type="presOf" srcId="{1912A96D-C1DA-443C-93C2-9BF13259182D}" destId="{6E4AEA88-3EF6-4639-A962-EA994704CB88}" srcOrd="0" destOrd="0" presId="urn:microsoft.com/office/officeart/2005/8/layout/hierarchy6"/>
    <dgm:cxn modelId="{6C01784C-A0FC-4024-A496-FC9B560374AB}" srcId="{BE91F58C-24C8-4A95-B6E0-876D547B2340}" destId="{3BBB86F4-8FF1-40A1-A558-72930AA86484}" srcOrd="0" destOrd="0" parTransId="{0F366D28-934F-4D34-91EC-32F33C568214}" sibTransId="{A5043E00-2432-4A82-913C-53750F0C7428}"/>
    <dgm:cxn modelId="{FF7B0E6D-641A-46B7-8913-431F7E01C2AB}" type="presOf" srcId="{0F366D28-934F-4D34-91EC-32F33C568214}" destId="{21703543-5692-4F26-A42C-7F300D9CDAD9}" srcOrd="0" destOrd="0" presId="urn:microsoft.com/office/officeart/2005/8/layout/hierarchy6"/>
    <dgm:cxn modelId="{B08D6D54-F262-420D-93B0-429F0474AF68}" type="presOf" srcId="{C1B5516D-3230-46DE-82A0-A539FC9BDAA2}" destId="{45FCC0BC-A1E6-4BA4-A903-D283C289C15F}" srcOrd="0" destOrd="0" presId="urn:microsoft.com/office/officeart/2005/8/layout/hierarchy6"/>
    <dgm:cxn modelId="{6E9A0955-79EC-46AD-8830-0A12DC29235D}" type="presOf" srcId="{0B4052DF-A297-41F1-956A-4B30E9353F03}" destId="{B48D84C0-F178-41BC-A7FF-3F5B67248F0F}" srcOrd="0" destOrd="0" presId="urn:microsoft.com/office/officeart/2005/8/layout/hierarchy6"/>
    <dgm:cxn modelId="{9C06197A-AB2E-49C9-83EC-C8A5713BF307}" srcId="{3BBB86F4-8FF1-40A1-A558-72930AA86484}" destId="{A0FA9038-5B81-4D59-9D94-D9130956989D}" srcOrd="3" destOrd="0" parTransId="{A0414250-F74B-4409-96A3-CC8EE4504B1A}" sibTransId="{31DA5E6B-4632-439E-9382-554BC2BFE5E6}"/>
    <dgm:cxn modelId="{B8162A7C-522D-445D-BCA5-68C18018FC67}" type="presOf" srcId="{88568938-FEC7-4F7B-8D3F-8B6135D5E480}" destId="{E1A2A736-EE0D-416F-A954-741A5A717D53}" srcOrd="0" destOrd="0" presId="urn:microsoft.com/office/officeart/2005/8/layout/hierarchy6"/>
    <dgm:cxn modelId="{BA26F67C-2DE4-4831-B2AB-3A53EB2826AE}" type="presOf" srcId="{DB469D40-4103-4CB1-8B04-1859987088EF}" destId="{A24EAA4A-BB10-4A64-B2A0-9FDFFCF064E0}" srcOrd="0" destOrd="0" presId="urn:microsoft.com/office/officeart/2005/8/layout/hierarchy6"/>
    <dgm:cxn modelId="{48C0447D-45F5-4D9F-A251-53C28BA87F9F}" type="presOf" srcId="{EA4666CD-D8AC-4F41-A194-BA17BA11E774}" destId="{E417EA06-A4EF-450D-969E-1A4B597DCE84}" srcOrd="0" destOrd="0" presId="urn:microsoft.com/office/officeart/2005/8/layout/hierarchy6"/>
    <dgm:cxn modelId="{17ECF18A-62D1-4D6C-A098-EDD967B2D380}" type="presOf" srcId="{32EBFDD1-7B8C-43E8-B59D-CE0573FE41BE}" destId="{95893D80-C08B-4FED-8C7B-9D67555B2B19}" srcOrd="0" destOrd="0" presId="urn:microsoft.com/office/officeart/2005/8/layout/hierarchy6"/>
    <dgm:cxn modelId="{A3AB3BAD-3437-4C50-8A82-1A25BACCDE8F}" type="presOf" srcId="{EDF3EB6B-4875-4B95-847E-DAC8F518F32C}" destId="{77D375F7-ACB1-44AC-BC6D-945EC84FF454}" srcOrd="0" destOrd="0" presId="urn:microsoft.com/office/officeart/2005/8/layout/hierarchy6"/>
    <dgm:cxn modelId="{12015FB0-2AF3-4381-9BC4-0D84EAE8FE90}" srcId="{3BBB86F4-8FF1-40A1-A558-72930AA86484}" destId="{6A8AD412-A084-42D2-BE94-943DD3729E7D}" srcOrd="0" destOrd="0" parTransId="{4420301C-7A25-45CE-9230-E863BB431078}" sibTransId="{0C9CDF9B-7BBB-4D31-ADFF-2B65FA87337E}"/>
    <dgm:cxn modelId="{A02FE4C9-62A2-4387-8B3C-A2E5E9DD1ADC}" srcId="{0B4052DF-A297-41F1-956A-4B30E9353F03}" destId="{37CBC39D-1CD1-4D3D-8EB4-F180A87E049D}" srcOrd="0" destOrd="0" parTransId="{6BB7117A-04BF-4B29-B815-55752FAD56CC}" sibTransId="{25556034-5029-457C-99B7-549CFCACF45A}"/>
    <dgm:cxn modelId="{03E4A0D9-66D7-4FBE-83C7-FE09EDE166F9}" srcId="{E53947FA-81A6-46ED-B889-46EA38D4392F}" destId="{DB469D40-4103-4CB1-8B04-1859987088EF}" srcOrd="0" destOrd="0" parTransId="{DB989E9A-E92A-44C0-A0E7-2618DF5A165A}" sibTransId="{65FF4E61-8352-4987-892A-316978069534}"/>
    <dgm:cxn modelId="{F46519EC-31D7-4367-AD18-7B58FE651802}" type="presOf" srcId="{4420301C-7A25-45CE-9230-E863BB431078}" destId="{783D913E-5BD3-4114-B261-F76666A7EB31}" srcOrd="0" destOrd="0" presId="urn:microsoft.com/office/officeart/2005/8/layout/hierarchy6"/>
    <dgm:cxn modelId="{178F59F2-6C1D-48FC-A011-0A3B062E3659}" type="presOf" srcId="{BE91F58C-24C8-4A95-B6E0-876D547B2340}" destId="{3F6C4759-D281-4CFC-97A4-3EAB8CE8ECD5}" srcOrd="0" destOrd="0" presId="urn:microsoft.com/office/officeart/2005/8/layout/hierarchy6"/>
    <dgm:cxn modelId="{F7CE1AF7-9A71-4698-8DAF-EDF15F8008B4}" srcId="{3BBB86F4-8FF1-40A1-A558-72930AA86484}" destId="{B4412C0C-8BA1-406E-BE0B-5F0BA4FB8F53}" srcOrd="4" destOrd="0" parTransId="{9FCB7D74-49D9-485C-BCDD-52DC33B4CE9C}" sibTransId="{09737BA5-D7B3-43B0-82AB-7EA067D4A55A}"/>
    <dgm:cxn modelId="{EBBE295F-1DFA-4F41-AD70-C4E23D0A0D48}" type="presParOf" srcId="{9ED93D55-9E1B-402D-8ABE-9D28CE53BCBB}" destId="{016C05CC-DADB-4CE1-BD5D-7340A8F601FD}" srcOrd="0" destOrd="0" presId="urn:microsoft.com/office/officeart/2005/8/layout/hierarchy6"/>
    <dgm:cxn modelId="{50151322-7847-4CCF-B56F-984963B602FC}" type="presParOf" srcId="{016C05CC-DADB-4CE1-BD5D-7340A8F601FD}" destId="{DFF1B25E-6974-4F2A-A300-D65AE9F288E8}" srcOrd="0" destOrd="0" presId="urn:microsoft.com/office/officeart/2005/8/layout/hierarchy6"/>
    <dgm:cxn modelId="{21B3EBFE-8DBE-4CC3-9785-19935DAFAB59}" type="presParOf" srcId="{DFF1B25E-6974-4F2A-A300-D65AE9F288E8}" destId="{B0B592B3-5A71-4CE0-B69B-4AE7861F7B1F}" srcOrd="0" destOrd="0" presId="urn:microsoft.com/office/officeart/2005/8/layout/hierarchy6"/>
    <dgm:cxn modelId="{FB885987-8A91-4016-A7BE-57C792321BD2}" type="presParOf" srcId="{B0B592B3-5A71-4CE0-B69B-4AE7861F7B1F}" destId="{A24EAA4A-BB10-4A64-B2A0-9FDFFCF064E0}" srcOrd="0" destOrd="0" presId="urn:microsoft.com/office/officeart/2005/8/layout/hierarchy6"/>
    <dgm:cxn modelId="{827127E8-7C07-4690-8286-1536391C79A9}" type="presParOf" srcId="{B0B592B3-5A71-4CE0-B69B-4AE7861F7B1F}" destId="{08F1BA8F-DB51-4873-8C68-924790A82786}" srcOrd="1" destOrd="0" presId="urn:microsoft.com/office/officeart/2005/8/layout/hierarchy6"/>
    <dgm:cxn modelId="{FEFA069C-C052-40CF-9C3A-9A7706033CFD}" type="presParOf" srcId="{08F1BA8F-DB51-4873-8C68-924790A82786}" destId="{6E4AEA88-3EF6-4639-A962-EA994704CB88}" srcOrd="0" destOrd="0" presId="urn:microsoft.com/office/officeart/2005/8/layout/hierarchy6"/>
    <dgm:cxn modelId="{1D277C9E-28E8-4A3A-BB06-B68B76AB1E92}" type="presParOf" srcId="{08F1BA8F-DB51-4873-8C68-924790A82786}" destId="{0E914A73-5035-46D8-A581-1EE4C09C3083}" srcOrd="1" destOrd="0" presId="urn:microsoft.com/office/officeart/2005/8/layout/hierarchy6"/>
    <dgm:cxn modelId="{C20D4230-0A45-44B1-8931-57B1CD1C7082}" type="presParOf" srcId="{0E914A73-5035-46D8-A581-1EE4C09C3083}" destId="{95893D80-C08B-4FED-8C7B-9D67555B2B19}" srcOrd="0" destOrd="0" presId="urn:microsoft.com/office/officeart/2005/8/layout/hierarchy6"/>
    <dgm:cxn modelId="{1FF1BAE2-C700-47C4-86FA-2E97271EA9AB}" type="presParOf" srcId="{0E914A73-5035-46D8-A581-1EE4C09C3083}" destId="{E8B128EB-E294-4876-9B8A-430AC711436D}" srcOrd="1" destOrd="0" presId="urn:microsoft.com/office/officeart/2005/8/layout/hierarchy6"/>
    <dgm:cxn modelId="{65979F9E-5B55-43C6-8585-26041AA8076E}" type="presParOf" srcId="{E8B128EB-E294-4876-9B8A-430AC711436D}" destId="{E417EA06-A4EF-450D-969E-1A4B597DCE84}" srcOrd="0" destOrd="0" presId="urn:microsoft.com/office/officeart/2005/8/layout/hierarchy6"/>
    <dgm:cxn modelId="{1AA34E18-5A14-40BE-9D64-DFFE244AE081}" type="presParOf" srcId="{E8B128EB-E294-4876-9B8A-430AC711436D}" destId="{8183C712-78E2-4098-8D4F-5A1E42325AC1}" srcOrd="1" destOrd="0" presId="urn:microsoft.com/office/officeart/2005/8/layout/hierarchy6"/>
    <dgm:cxn modelId="{9405A3BC-D002-4867-8566-00CB95D3DD93}" type="presParOf" srcId="{8183C712-78E2-4098-8D4F-5A1E42325AC1}" destId="{3F6C4759-D281-4CFC-97A4-3EAB8CE8ECD5}" srcOrd="0" destOrd="0" presId="urn:microsoft.com/office/officeart/2005/8/layout/hierarchy6"/>
    <dgm:cxn modelId="{31F99F28-215B-476C-8D25-35371E5DB82A}" type="presParOf" srcId="{8183C712-78E2-4098-8D4F-5A1E42325AC1}" destId="{9EBCFBED-E11B-4BE2-8D53-88F55C24E5A1}" srcOrd="1" destOrd="0" presId="urn:microsoft.com/office/officeart/2005/8/layout/hierarchy6"/>
    <dgm:cxn modelId="{C3F41979-A0B1-4861-AFC5-A44F9A497466}" type="presParOf" srcId="{9EBCFBED-E11B-4BE2-8D53-88F55C24E5A1}" destId="{21703543-5692-4F26-A42C-7F300D9CDAD9}" srcOrd="0" destOrd="0" presId="urn:microsoft.com/office/officeart/2005/8/layout/hierarchy6"/>
    <dgm:cxn modelId="{417D5792-530C-4663-8433-B95B829C9CEC}" type="presParOf" srcId="{9EBCFBED-E11B-4BE2-8D53-88F55C24E5A1}" destId="{53FEFBD3-B3AD-414E-944A-641A7A97ECFB}" srcOrd="1" destOrd="0" presId="urn:microsoft.com/office/officeart/2005/8/layout/hierarchy6"/>
    <dgm:cxn modelId="{AE7B4C62-AFFA-484F-86E5-A0D2EBE8C66D}" type="presParOf" srcId="{53FEFBD3-B3AD-414E-944A-641A7A97ECFB}" destId="{B27578DE-E7C8-4EAE-96D8-A43015C6126A}" srcOrd="0" destOrd="0" presId="urn:microsoft.com/office/officeart/2005/8/layout/hierarchy6"/>
    <dgm:cxn modelId="{72A24F24-CE54-42E2-AC7A-5E18386C10EE}" type="presParOf" srcId="{53FEFBD3-B3AD-414E-944A-641A7A97ECFB}" destId="{136D38BB-B0F1-49AA-AB66-6CFBD78D5224}" srcOrd="1" destOrd="0" presId="urn:microsoft.com/office/officeart/2005/8/layout/hierarchy6"/>
    <dgm:cxn modelId="{1F53FDCE-E67C-402E-9335-ABA929200636}" type="presParOf" srcId="{136D38BB-B0F1-49AA-AB66-6CFBD78D5224}" destId="{783D913E-5BD3-4114-B261-F76666A7EB31}" srcOrd="0" destOrd="0" presId="urn:microsoft.com/office/officeart/2005/8/layout/hierarchy6"/>
    <dgm:cxn modelId="{D17FDEB9-94CD-447C-87C3-0C3FADA3C32E}" type="presParOf" srcId="{136D38BB-B0F1-49AA-AB66-6CFBD78D5224}" destId="{3D699948-3742-481E-ABC3-B522AEB0952E}" srcOrd="1" destOrd="0" presId="urn:microsoft.com/office/officeart/2005/8/layout/hierarchy6"/>
    <dgm:cxn modelId="{65AA3FD1-47C7-4393-9330-B390E5B5DB3A}" type="presParOf" srcId="{3D699948-3742-481E-ABC3-B522AEB0952E}" destId="{05FCE19F-27DC-40F4-9BDC-BD0ECD35B097}" srcOrd="0" destOrd="0" presId="urn:microsoft.com/office/officeart/2005/8/layout/hierarchy6"/>
    <dgm:cxn modelId="{FC4CD5C3-FE96-4BE5-95D7-4A55D36088A3}" type="presParOf" srcId="{3D699948-3742-481E-ABC3-B522AEB0952E}" destId="{5498ABA1-A1DD-4774-9D3E-E14282EEC82C}" srcOrd="1" destOrd="0" presId="urn:microsoft.com/office/officeart/2005/8/layout/hierarchy6"/>
    <dgm:cxn modelId="{CB3C77E0-303C-4921-859B-5DEB7E681461}" type="presParOf" srcId="{136D38BB-B0F1-49AA-AB66-6CFBD78D5224}" destId="{AD8DC39A-21EF-447E-9A96-2FC5132AD428}" srcOrd="2" destOrd="0" presId="urn:microsoft.com/office/officeart/2005/8/layout/hierarchy6"/>
    <dgm:cxn modelId="{794D5208-66BC-43B0-881E-7B6302ECA572}" type="presParOf" srcId="{136D38BB-B0F1-49AA-AB66-6CFBD78D5224}" destId="{30B43A06-00BD-4DB2-BD3F-A435B1F8DE97}" srcOrd="3" destOrd="0" presId="urn:microsoft.com/office/officeart/2005/8/layout/hierarchy6"/>
    <dgm:cxn modelId="{7A0A755F-B9C8-4587-9C34-54A44FDE9D44}" type="presParOf" srcId="{30B43A06-00BD-4DB2-BD3F-A435B1F8DE97}" destId="{45FCC0BC-A1E6-4BA4-A903-D283C289C15F}" srcOrd="0" destOrd="0" presId="urn:microsoft.com/office/officeart/2005/8/layout/hierarchy6"/>
    <dgm:cxn modelId="{F7E2106B-43D0-4E87-91B2-6027CD7EF5A8}" type="presParOf" srcId="{30B43A06-00BD-4DB2-BD3F-A435B1F8DE97}" destId="{4B9C2F5D-CF0C-4950-9238-11F4A6F65C96}" srcOrd="1" destOrd="0" presId="urn:microsoft.com/office/officeart/2005/8/layout/hierarchy6"/>
    <dgm:cxn modelId="{080AE236-952E-4F08-B9F9-53E679D85D8E}" type="presParOf" srcId="{136D38BB-B0F1-49AA-AB66-6CFBD78D5224}" destId="{77D375F7-ACB1-44AC-BC6D-945EC84FF454}" srcOrd="4" destOrd="0" presId="urn:microsoft.com/office/officeart/2005/8/layout/hierarchy6"/>
    <dgm:cxn modelId="{4C35ED74-35AA-4DAA-91D7-E91F04FACC12}" type="presParOf" srcId="{136D38BB-B0F1-49AA-AB66-6CFBD78D5224}" destId="{9E040883-064F-4323-9ABB-3EA7C8AABB59}" srcOrd="5" destOrd="0" presId="urn:microsoft.com/office/officeart/2005/8/layout/hierarchy6"/>
    <dgm:cxn modelId="{9156AF74-5BFA-4004-80DE-EFF81F4D4E2F}" type="presParOf" srcId="{9E040883-064F-4323-9ABB-3EA7C8AABB59}" destId="{01E4AC2F-C53F-41CB-95FF-89BF46FACC09}" srcOrd="0" destOrd="0" presId="urn:microsoft.com/office/officeart/2005/8/layout/hierarchy6"/>
    <dgm:cxn modelId="{64ECFC39-9D01-466E-8D2D-1A383017C9A3}" type="presParOf" srcId="{9E040883-064F-4323-9ABB-3EA7C8AABB59}" destId="{58D1F6C5-7210-48BA-8F96-FF216A217CCB}" srcOrd="1" destOrd="0" presId="urn:microsoft.com/office/officeart/2005/8/layout/hierarchy6"/>
    <dgm:cxn modelId="{5A2D444D-80CC-4822-A456-D6723531BB14}" type="presParOf" srcId="{136D38BB-B0F1-49AA-AB66-6CFBD78D5224}" destId="{9052B116-0398-4CA0-ADB5-A6C1F5AF95E6}" srcOrd="6" destOrd="0" presId="urn:microsoft.com/office/officeart/2005/8/layout/hierarchy6"/>
    <dgm:cxn modelId="{E168747A-C5B6-4B78-9961-47EFB0156442}" type="presParOf" srcId="{136D38BB-B0F1-49AA-AB66-6CFBD78D5224}" destId="{BD7FC133-AA06-410C-8DDA-1770B90FFE56}" srcOrd="7" destOrd="0" presId="urn:microsoft.com/office/officeart/2005/8/layout/hierarchy6"/>
    <dgm:cxn modelId="{C2A0938B-619B-424A-A575-325EA3F3BF80}" type="presParOf" srcId="{BD7FC133-AA06-410C-8DDA-1770B90FFE56}" destId="{5788AF61-99BB-43CA-A03B-E2F783FF112A}" srcOrd="0" destOrd="0" presId="urn:microsoft.com/office/officeart/2005/8/layout/hierarchy6"/>
    <dgm:cxn modelId="{B069019A-7BAC-4B1A-A19A-18B7DE6FED18}" type="presParOf" srcId="{BD7FC133-AA06-410C-8DDA-1770B90FFE56}" destId="{4682CE62-7F92-45BF-8EF3-E1193DD600DD}" srcOrd="1" destOrd="0" presId="urn:microsoft.com/office/officeart/2005/8/layout/hierarchy6"/>
    <dgm:cxn modelId="{43EC1149-EF9B-4133-9A1A-26563873FB0F}" type="presParOf" srcId="{136D38BB-B0F1-49AA-AB66-6CFBD78D5224}" destId="{D2DDDCCA-5A0A-41B1-9FE0-88FD7592534A}" srcOrd="8" destOrd="0" presId="urn:microsoft.com/office/officeart/2005/8/layout/hierarchy6"/>
    <dgm:cxn modelId="{7EF929D7-888B-4B04-92BF-613DE8CCCAA3}" type="presParOf" srcId="{136D38BB-B0F1-49AA-AB66-6CFBD78D5224}" destId="{3E13033A-960A-4DE7-9596-F669038B7BBF}" srcOrd="9" destOrd="0" presId="urn:microsoft.com/office/officeart/2005/8/layout/hierarchy6"/>
    <dgm:cxn modelId="{1F9EA266-448B-4C15-90C3-7C860A0A37A5}" type="presParOf" srcId="{3E13033A-960A-4DE7-9596-F669038B7BBF}" destId="{72F657C8-AC83-43C7-BF3A-0AA73EA188F8}" srcOrd="0" destOrd="0" presId="urn:microsoft.com/office/officeart/2005/8/layout/hierarchy6"/>
    <dgm:cxn modelId="{EE9F6F03-6F00-4D8F-8DE2-AFE6336005D4}" type="presParOf" srcId="{3E13033A-960A-4DE7-9596-F669038B7BBF}" destId="{2FF7E6AA-5DC7-4597-89FB-66FEDF46CCC8}" srcOrd="1" destOrd="0" presId="urn:microsoft.com/office/officeart/2005/8/layout/hierarchy6"/>
    <dgm:cxn modelId="{ED01FBBF-21F2-4200-92EE-1DBFA482D793}" type="presParOf" srcId="{2FF7E6AA-5DC7-4597-89FB-66FEDF46CCC8}" destId="{E1A2A736-EE0D-416F-A954-741A5A717D53}" srcOrd="0" destOrd="0" presId="urn:microsoft.com/office/officeart/2005/8/layout/hierarchy6"/>
    <dgm:cxn modelId="{3A7D585B-8875-4E4E-831F-A4E3A99BF5C7}" type="presParOf" srcId="{2FF7E6AA-5DC7-4597-89FB-66FEDF46CCC8}" destId="{456FAFD4-EA0B-4BEA-B2E5-365D732E945A}" srcOrd="1" destOrd="0" presId="urn:microsoft.com/office/officeart/2005/8/layout/hierarchy6"/>
    <dgm:cxn modelId="{09F27FF7-2102-424C-9B46-6FC563B5810F}" type="presParOf" srcId="{456FAFD4-EA0B-4BEA-B2E5-365D732E945A}" destId="{B48D84C0-F178-41BC-A7FF-3F5B67248F0F}" srcOrd="0" destOrd="0" presId="urn:microsoft.com/office/officeart/2005/8/layout/hierarchy6"/>
    <dgm:cxn modelId="{39D6BAC4-7FF7-4BCB-8816-2D4BF9C7D358}" type="presParOf" srcId="{456FAFD4-EA0B-4BEA-B2E5-365D732E945A}" destId="{382D336B-616B-48C9-A61B-E612B66AE5A1}" srcOrd="1" destOrd="0" presId="urn:microsoft.com/office/officeart/2005/8/layout/hierarchy6"/>
    <dgm:cxn modelId="{A2CCF368-0FB2-4BF7-BB59-F18B68AD9463}" type="presParOf" srcId="{382D336B-616B-48C9-A61B-E612B66AE5A1}" destId="{136D65F0-5D14-4BF9-8114-9B43C565EFDA}" srcOrd="0" destOrd="0" presId="urn:microsoft.com/office/officeart/2005/8/layout/hierarchy6"/>
    <dgm:cxn modelId="{F2D0A8F2-610E-4CD7-A4CF-8C197310A8D0}" type="presParOf" srcId="{382D336B-616B-48C9-A61B-E612B66AE5A1}" destId="{C27A2EAC-7111-4992-82BB-07D07EC78526}" srcOrd="1" destOrd="0" presId="urn:microsoft.com/office/officeart/2005/8/layout/hierarchy6"/>
    <dgm:cxn modelId="{0B8E63FF-603C-4B73-A8F9-E169DBFBB59E}" type="presParOf" srcId="{C27A2EAC-7111-4992-82BB-07D07EC78526}" destId="{86AFE935-5BA4-44BA-84C6-F0E782FB1DB9}" srcOrd="0" destOrd="0" presId="urn:microsoft.com/office/officeart/2005/8/layout/hierarchy6"/>
    <dgm:cxn modelId="{73DEF892-EEA9-4FFB-BFF9-BE333011202B}" type="presParOf" srcId="{C27A2EAC-7111-4992-82BB-07D07EC78526}" destId="{2C7E4330-A344-4503-BFEC-4E6385249A76}" srcOrd="1" destOrd="0" presId="urn:microsoft.com/office/officeart/2005/8/layout/hierarchy6"/>
    <dgm:cxn modelId="{9001984D-27C9-4CA0-A35C-F83AA7AC657A}" type="presParOf" srcId="{9ED93D55-9E1B-402D-8ABE-9D28CE53BCBB}" destId="{7C7F4F4B-DC86-4BB0-A355-5B3883AD108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FD93C-A838-4668-B156-93208E6EEA0D}">
      <dsp:nvSpPr>
        <dsp:cNvPr id="0" name=""/>
        <dsp:cNvSpPr/>
      </dsp:nvSpPr>
      <dsp:spPr>
        <a:xfrm>
          <a:off x="311379" y="914537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8F744-EBED-4A54-962E-2B187DDCD0D4}">
      <dsp:nvSpPr>
        <dsp:cNvPr id="0" name=""/>
        <dsp:cNvSpPr/>
      </dsp:nvSpPr>
      <dsp:spPr>
        <a:xfrm>
          <a:off x="517957" y="1121115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A789D-35D6-49A5-83DD-6064B573A525}">
      <dsp:nvSpPr>
        <dsp:cNvPr id="0" name=""/>
        <dsp:cNvSpPr/>
      </dsp:nvSpPr>
      <dsp:spPr>
        <a:xfrm>
          <a:off x="1512" y="2185787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Country GDP is highly influenced by the labor force</a:t>
          </a:r>
        </a:p>
      </dsp:txBody>
      <dsp:txXfrm>
        <a:off x="1512" y="2185787"/>
        <a:ext cx="1589062" cy="1092480"/>
      </dsp:txXfrm>
    </dsp:sp>
    <dsp:sp modelId="{5BA1AD42-6DB2-4978-B603-114AB460CF04}">
      <dsp:nvSpPr>
        <dsp:cNvPr id="0" name=""/>
        <dsp:cNvSpPr/>
      </dsp:nvSpPr>
      <dsp:spPr>
        <a:xfrm>
          <a:off x="2178527" y="914537"/>
          <a:ext cx="969328" cy="969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67309-CDFB-4C9A-884E-F22C4AE891A6}">
      <dsp:nvSpPr>
        <dsp:cNvPr id="0" name=""/>
        <dsp:cNvSpPr/>
      </dsp:nvSpPr>
      <dsp:spPr>
        <a:xfrm>
          <a:off x="2385105" y="1121115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69FC3-7B0C-4D27-9010-0EF336175428}">
      <dsp:nvSpPr>
        <dsp:cNvPr id="0" name=""/>
        <dsp:cNvSpPr/>
      </dsp:nvSpPr>
      <dsp:spPr>
        <a:xfrm>
          <a:off x="1868660" y="2185787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Especially skilled labor force</a:t>
          </a:r>
        </a:p>
      </dsp:txBody>
      <dsp:txXfrm>
        <a:off x="1868660" y="2185787"/>
        <a:ext cx="1589062" cy="1092480"/>
      </dsp:txXfrm>
    </dsp:sp>
    <dsp:sp modelId="{BCF2BEB9-8CEF-4B78-B46E-19BB0A2EED0A}">
      <dsp:nvSpPr>
        <dsp:cNvPr id="0" name=""/>
        <dsp:cNvSpPr/>
      </dsp:nvSpPr>
      <dsp:spPr>
        <a:xfrm>
          <a:off x="4045676" y="914537"/>
          <a:ext cx="969328" cy="969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8370C-ABA9-4E2A-B1CE-2D7674AED0A2}">
      <dsp:nvSpPr>
        <dsp:cNvPr id="0" name=""/>
        <dsp:cNvSpPr/>
      </dsp:nvSpPr>
      <dsp:spPr>
        <a:xfrm>
          <a:off x="4252254" y="1121115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58428-85E2-4576-A612-6C9C8DD0BEFF}">
      <dsp:nvSpPr>
        <dsp:cNvPr id="0" name=""/>
        <dsp:cNvSpPr/>
      </dsp:nvSpPr>
      <dsp:spPr>
        <a:xfrm>
          <a:off x="3735809" y="2185787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Country Economic Cycle is can be described by AD-AS diagram.</a:t>
          </a:r>
        </a:p>
      </dsp:txBody>
      <dsp:txXfrm>
        <a:off x="3735809" y="2185787"/>
        <a:ext cx="1589062" cy="1092480"/>
      </dsp:txXfrm>
    </dsp:sp>
    <dsp:sp modelId="{6FE7B180-E315-447A-9228-5139144C25D1}">
      <dsp:nvSpPr>
        <dsp:cNvPr id="0" name=""/>
        <dsp:cNvSpPr/>
      </dsp:nvSpPr>
      <dsp:spPr>
        <a:xfrm>
          <a:off x="5912824" y="914537"/>
          <a:ext cx="969328" cy="9693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87C8A-3001-4EDC-BF53-0E165BE8F8B3}">
      <dsp:nvSpPr>
        <dsp:cNvPr id="0" name=""/>
        <dsp:cNvSpPr/>
      </dsp:nvSpPr>
      <dsp:spPr>
        <a:xfrm>
          <a:off x="6119402" y="1121115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90382-705B-49D7-AD50-B011C854A43E}">
      <dsp:nvSpPr>
        <dsp:cNvPr id="0" name=""/>
        <dsp:cNvSpPr/>
      </dsp:nvSpPr>
      <dsp:spPr>
        <a:xfrm>
          <a:off x="5602957" y="2185787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Aggregate Demand and Aggregate Supply </a:t>
          </a:r>
        </a:p>
      </dsp:txBody>
      <dsp:txXfrm>
        <a:off x="5602957" y="2185787"/>
        <a:ext cx="1589062" cy="1092480"/>
      </dsp:txXfrm>
    </dsp:sp>
    <dsp:sp modelId="{69C03EBE-C9CD-4FF0-BFF6-8404AD703B31}">
      <dsp:nvSpPr>
        <dsp:cNvPr id="0" name=""/>
        <dsp:cNvSpPr/>
      </dsp:nvSpPr>
      <dsp:spPr>
        <a:xfrm>
          <a:off x="7779973" y="914537"/>
          <a:ext cx="969328" cy="9693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DDB3C-AA26-4410-A92C-152472099B9C}">
      <dsp:nvSpPr>
        <dsp:cNvPr id="0" name=""/>
        <dsp:cNvSpPr/>
      </dsp:nvSpPr>
      <dsp:spPr>
        <a:xfrm>
          <a:off x="7986551" y="1121115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3429D-5C74-476E-B6BD-B3CA63366804}">
      <dsp:nvSpPr>
        <dsp:cNvPr id="0" name=""/>
        <dsp:cNvSpPr/>
      </dsp:nvSpPr>
      <dsp:spPr>
        <a:xfrm>
          <a:off x="7470105" y="2185787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Aggregate supply is the total amount of goods (including services) supplied by businesses within a country at a given price level. (</a:t>
          </a:r>
          <a:r>
            <a:rPr lang="en-US" sz="1100" kern="1200">
              <a:hlinkClick xmlns:r="http://schemas.openxmlformats.org/officeDocument/2006/relationships" r:id="rId11"/>
            </a:rPr>
            <a:t>https://www.econlib.org/</a:t>
          </a:r>
          <a:r>
            <a:rPr lang="en-US" sz="1100" kern="1200"/>
            <a:t>)</a:t>
          </a:r>
        </a:p>
      </dsp:txBody>
      <dsp:txXfrm>
        <a:off x="7470105" y="2185787"/>
        <a:ext cx="1589062" cy="1092480"/>
      </dsp:txXfrm>
    </dsp:sp>
    <dsp:sp modelId="{3333F568-EB76-411C-A379-21C36DFEE480}">
      <dsp:nvSpPr>
        <dsp:cNvPr id="0" name=""/>
        <dsp:cNvSpPr/>
      </dsp:nvSpPr>
      <dsp:spPr>
        <a:xfrm>
          <a:off x="9647121" y="914537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17DE2-524A-4C8E-A63C-0A798F81A7EB}">
      <dsp:nvSpPr>
        <dsp:cNvPr id="0" name=""/>
        <dsp:cNvSpPr/>
      </dsp:nvSpPr>
      <dsp:spPr>
        <a:xfrm>
          <a:off x="9853699" y="1121115"/>
          <a:ext cx="556171" cy="556171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0CCBB-E591-4980-9346-C19D6CA93BE6}">
      <dsp:nvSpPr>
        <dsp:cNvPr id="0" name=""/>
        <dsp:cNvSpPr/>
      </dsp:nvSpPr>
      <dsp:spPr>
        <a:xfrm>
          <a:off x="9337254" y="2185787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Land , Labor, Capital, Technology</a:t>
          </a:r>
        </a:p>
      </dsp:txBody>
      <dsp:txXfrm>
        <a:off x="9337254" y="2185787"/>
        <a:ext cx="1589062" cy="109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DA435-B7FE-43B3-B61D-5BDE3724E4FD}">
      <dsp:nvSpPr>
        <dsp:cNvPr id="0" name=""/>
        <dsp:cNvSpPr/>
      </dsp:nvSpPr>
      <dsp:spPr>
        <a:xfrm>
          <a:off x="4219" y="197495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F5591-3F61-4B31-9AD9-674FB5A75206}">
      <dsp:nvSpPr>
        <dsp:cNvPr id="0" name=""/>
        <dsp:cNvSpPr/>
      </dsp:nvSpPr>
      <dsp:spPr>
        <a:xfrm>
          <a:off x="4219" y="1205394"/>
          <a:ext cx="2413125" cy="1085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Changes in Education and Skills</a:t>
          </a:r>
          <a:endParaRPr lang="en-US" sz="1400" kern="1200"/>
        </a:p>
      </dsp:txBody>
      <dsp:txXfrm>
        <a:off x="4219" y="1205394"/>
        <a:ext cx="2413125" cy="1085906"/>
      </dsp:txXfrm>
    </dsp:sp>
    <dsp:sp modelId="{B03CFBE5-F633-44C1-9C5F-BC89FDA5A060}">
      <dsp:nvSpPr>
        <dsp:cNvPr id="0" name=""/>
        <dsp:cNvSpPr/>
      </dsp:nvSpPr>
      <dsp:spPr>
        <a:xfrm>
          <a:off x="4219" y="2367257"/>
          <a:ext cx="2413125" cy="1628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83406-0EC6-4F9C-BB1D-3451D689C177}">
      <dsp:nvSpPr>
        <dsp:cNvPr id="0" name=""/>
        <dsp:cNvSpPr/>
      </dsp:nvSpPr>
      <dsp:spPr>
        <a:xfrm>
          <a:off x="2839641" y="197495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3372C-E43C-4F3A-B45D-078BD03360FD}">
      <dsp:nvSpPr>
        <dsp:cNvPr id="0" name=""/>
        <dsp:cNvSpPr/>
      </dsp:nvSpPr>
      <dsp:spPr>
        <a:xfrm>
          <a:off x="2839641" y="1205394"/>
          <a:ext cx="2413125" cy="1085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Impact: A more educated and skilled workforce can produce more output and adapt to new technologies, enhancing long-run AS.</a:t>
          </a:r>
          <a:endParaRPr lang="en-US" sz="1400" kern="1200"/>
        </a:p>
      </dsp:txBody>
      <dsp:txXfrm>
        <a:off x="2839641" y="1205394"/>
        <a:ext cx="2413125" cy="1085906"/>
      </dsp:txXfrm>
    </dsp:sp>
    <dsp:sp modelId="{5B35E8C0-1472-49B8-8158-9B674D0982D0}">
      <dsp:nvSpPr>
        <dsp:cNvPr id="0" name=""/>
        <dsp:cNvSpPr/>
      </dsp:nvSpPr>
      <dsp:spPr>
        <a:xfrm>
          <a:off x="2839641" y="2367257"/>
          <a:ext cx="2413125" cy="1628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AD1D9-0590-456F-8FAB-FF8FA25D8808}">
      <dsp:nvSpPr>
        <dsp:cNvPr id="0" name=""/>
        <dsp:cNvSpPr/>
      </dsp:nvSpPr>
      <dsp:spPr>
        <a:xfrm>
          <a:off x="5675062" y="197495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49D2F-E58E-46DA-A3D7-14ED52AEECBE}">
      <dsp:nvSpPr>
        <dsp:cNvPr id="0" name=""/>
        <dsp:cNvSpPr/>
      </dsp:nvSpPr>
      <dsp:spPr>
        <a:xfrm>
          <a:off x="5675062" y="1205394"/>
          <a:ext cx="2413125" cy="1085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Examples:</a:t>
          </a:r>
          <a:endParaRPr lang="en-US" sz="1400" kern="1200"/>
        </a:p>
      </dsp:txBody>
      <dsp:txXfrm>
        <a:off x="5675062" y="1205394"/>
        <a:ext cx="2413125" cy="1085906"/>
      </dsp:txXfrm>
    </dsp:sp>
    <dsp:sp modelId="{00F21DBA-2D01-42E9-A93B-D9FFBD8AE882}">
      <dsp:nvSpPr>
        <dsp:cNvPr id="0" name=""/>
        <dsp:cNvSpPr/>
      </dsp:nvSpPr>
      <dsp:spPr>
        <a:xfrm>
          <a:off x="5675062" y="2367257"/>
          <a:ext cx="2413125" cy="1628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Investments in STEM (Science, Technology, Engineering, and Mathematics) education leading to a more innovative workforce in countries like South Korea.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Vocational training programs in Germany that equip workers with specialized skills, increasing productivity.</a:t>
          </a:r>
          <a:endParaRPr lang="en-US" sz="1100" kern="1200"/>
        </a:p>
      </dsp:txBody>
      <dsp:txXfrm>
        <a:off x="5675062" y="2367257"/>
        <a:ext cx="2413125" cy="1628052"/>
      </dsp:txXfrm>
    </dsp:sp>
    <dsp:sp modelId="{01EAFC9F-81A7-4714-9853-E6D40850FB6F}">
      <dsp:nvSpPr>
        <dsp:cNvPr id="0" name=""/>
        <dsp:cNvSpPr/>
      </dsp:nvSpPr>
      <dsp:spPr>
        <a:xfrm>
          <a:off x="8510484" y="197495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559CA-085D-4F21-ACF1-7D9D3452698B}">
      <dsp:nvSpPr>
        <dsp:cNvPr id="0" name=""/>
        <dsp:cNvSpPr/>
      </dsp:nvSpPr>
      <dsp:spPr>
        <a:xfrm>
          <a:off x="8510484" y="1205394"/>
          <a:ext cx="2413125" cy="1085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University and colleges are places where skilled labor are produced.</a:t>
          </a:r>
        </a:p>
      </dsp:txBody>
      <dsp:txXfrm>
        <a:off x="8510484" y="1205394"/>
        <a:ext cx="2413125" cy="1085906"/>
      </dsp:txXfrm>
    </dsp:sp>
    <dsp:sp modelId="{549BA994-09DF-47F0-BE11-5547674BEFD3}">
      <dsp:nvSpPr>
        <dsp:cNvPr id="0" name=""/>
        <dsp:cNvSpPr/>
      </dsp:nvSpPr>
      <dsp:spPr>
        <a:xfrm>
          <a:off x="8510484" y="2367257"/>
          <a:ext cx="2413125" cy="1628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EAA4A-BB10-4A64-B2A0-9FDFFCF064E0}">
      <dsp:nvSpPr>
        <dsp:cNvPr id="0" name=""/>
        <dsp:cNvSpPr/>
      </dsp:nvSpPr>
      <dsp:spPr>
        <a:xfrm>
          <a:off x="3656845" y="0"/>
          <a:ext cx="1630507" cy="4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Dataset</a:t>
          </a:r>
        </a:p>
      </dsp:txBody>
      <dsp:txXfrm>
        <a:off x="3670663" y="13818"/>
        <a:ext cx="1602871" cy="444135"/>
      </dsp:txXfrm>
    </dsp:sp>
    <dsp:sp modelId="{6E4AEA88-3EF6-4639-A962-EA994704CB88}">
      <dsp:nvSpPr>
        <dsp:cNvPr id="0" name=""/>
        <dsp:cNvSpPr/>
      </dsp:nvSpPr>
      <dsp:spPr>
        <a:xfrm>
          <a:off x="4426379" y="171067"/>
          <a:ext cx="91440" cy="300703"/>
        </a:xfrm>
        <a:custGeom>
          <a:avLst/>
          <a:gdLst/>
          <a:ahLst/>
          <a:cxnLst/>
          <a:rect l="0" t="0" r="0" b="0"/>
          <a:pathLst>
            <a:path>
              <a:moveTo>
                <a:pt x="45720" y="300703"/>
              </a:moveTo>
              <a:lnTo>
                <a:pt x="45720" y="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93D80-C08B-4FED-8C7B-9D67555B2B19}">
      <dsp:nvSpPr>
        <dsp:cNvPr id="0" name=""/>
        <dsp:cNvSpPr/>
      </dsp:nvSpPr>
      <dsp:spPr>
        <a:xfrm>
          <a:off x="3656845" y="171067"/>
          <a:ext cx="1630507" cy="4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Datapreprocessing</a:t>
          </a:r>
        </a:p>
      </dsp:txBody>
      <dsp:txXfrm>
        <a:off x="3670663" y="184885"/>
        <a:ext cx="1602871" cy="444135"/>
      </dsp:txXfrm>
    </dsp:sp>
    <dsp:sp modelId="{E417EA06-A4EF-450D-969E-1A4B597DCE84}">
      <dsp:nvSpPr>
        <dsp:cNvPr id="0" name=""/>
        <dsp:cNvSpPr/>
      </dsp:nvSpPr>
      <dsp:spPr>
        <a:xfrm>
          <a:off x="4426379" y="642839"/>
          <a:ext cx="91440" cy="1887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708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C4759-D281-4CFC-97A4-3EAB8CE8ECD5}">
      <dsp:nvSpPr>
        <dsp:cNvPr id="0" name=""/>
        <dsp:cNvSpPr/>
      </dsp:nvSpPr>
      <dsp:spPr>
        <a:xfrm>
          <a:off x="3656845" y="831548"/>
          <a:ext cx="1630507" cy="4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Train-Test splitting</a:t>
          </a:r>
        </a:p>
      </dsp:txBody>
      <dsp:txXfrm>
        <a:off x="3670663" y="845366"/>
        <a:ext cx="1602871" cy="444135"/>
      </dsp:txXfrm>
    </dsp:sp>
    <dsp:sp modelId="{21703543-5692-4F26-A42C-7F300D9CDAD9}">
      <dsp:nvSpPr>
        <dsp:cNvPr id="0" name=""/>
        <dsp:cNvSpPr/>
      </dsp:nvSpPr>
      <dsp:spPr>
        <a:xfrm>
          <a:off x="4426379" y="1303320"/>
          <a:ext cx="91440" cy="1887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708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578DE-E7C8-4EAE-96D8-A43015C6126A}">
      <dsp:nvSpPr>
        <dsp:cNvPr id="0" name=""/>
        <dsp:cNvSpPr/>
      </dsp:nvSpPr>
      <dsp:spPr>
        <a:xfrm>
          <a:off x="3656845" y="1492029"/>
          <a:ext cx="1630507" cy="4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Train Data</a:t>
          </a:r>
        </a:p>
      </dsp:txBody>
      <dsp:txXfrm>
        <a:off x="3670663" y="1505847"/>
        <a:ext cx="1602871" cy="444135"/>
      </dsp:txXfrm>
    </dsp:sp>
    <dsp:sp modelId="{783D913E-5BD3-4114-B261-F76666A7EB31}">
      <dsp:nvSpPr>
        <dsp:cNvPr id="0" name=""/>
        <dsp:cNvSpPr/>
      </dsp:nvSpPr>
      <dsp:spPr>
        <a:xfrm>
          <a:off x="815253" y="1963801"/>
          <a:ext cx="3656845" cy="1330609"/>
        </a:xfrm>
        <a:custGeom>
          <a:avLst/>
          <a:gdLst/>
          <a:ahLst/>
          <a:cxnLst/>
          <a:rect l="0" t="0" r="0" b="0"/>
          <a:pathLst>
            <a:path>
              <a:moveTo>
                <a:pt x="3656845" y="0"/>
              </a:moveTo>
              <a:lnTo>
                <a:pt x="3656845" y="665304"/>
              </a:lnTo>
              <a:lnTo>
                <a:pt x="0" y="665304"/>
              </a:lnTo>
              <a:lnTo>
                <a:pt x="0" y="1330609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CE19F-27DC-40F4-9BDC-BD0ECD35B097}">
      <dsp:nvSpPr>
        <dsp:cNvPr id="0" name=""/>
        <dsp:cNvSpPr/>
      </dsp:nvSpPr>
      <dsp:spPr>
        <a:xfrm>
          <a:off x="0" y="3294410"/>
          <a:ext cx="1630507" cy="4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KNN5</a:t>
          </a:r>
        </a:p>
      </dsp:txBody>
      <dsp:txXfrm>
        <a:off x="13818" y="3308228"/>
        <a:ext cx="1602871" cy="444135"/>
      </dsp:txXfrm>
    </dsp:sp>
    <dsp:sp modelId="{AD8DC39A-21EF-447E-9A96-2FC5132AD428}">
      <dsp:nvSpPr>
        <dsp:cNvPr id="0" name=""/>
        <dsp:cNvSpPr/>
      </dsp:nvSpPr>
      <dsp:spPr>
        <a:xfrm>
          <a:off x="1988715" y="1963801"/>
          <a:ext cx="2483383" cy="1330609"/>
        </a:xfrm>
        <a:custGeom>
          <a:avLst/>
          <a:gdLst/>
          <a:ahLst/>
          <a:cxnLst/>
          <a:rect l="0" t="0" r="0" b="0"/>
          <a:pathLst>
            <a:path>
              <a:moveTo>
                <a:pt x="2483383" y="0"/>
              </a:moveTo>
              <a:lnTo>
                <a:pt x="2483383" y="665304"/>
              </a:lnTo>
              <a:lnTo>
                <a:pt x="0" y="665304"/>
              </a:lnTo>
              <a:lnTo>
                <a:pt x="0" y="1330609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CC0BC-A1E6-4BA4-A903-D283C289C15F}">
      <dsp:nvSpPr>
        <dsp:cNvPr id="0" name=""/>
        <dsp:cNvSpPr/>
      </dsp:nvSpPr>
      <dsp:spPr>
        <a:xfrm>
          <a:off x="1173461" y="3294410"/>
          <a:ext cx="1630507" cy="4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KNN7</a:t>
          </a:r>
        </a:p>
      </dsp:txBody>
      <dsp:txXfrm>
        <a:off x="1187279" y="3308228"/>
        <a:ext cx="1602871" cy="444135"/>
      </dsp:txXfrm>
    </dsp:sp>
    <dsp:sp modelId="{77D375F7-ACB1-44AC-BC6D-945EC84FF454}">
      <dsp:nvSpPr>
        <dsp:cNvPr id="0" name=""/>
        <dsp:cNvSpPr/>
      </dsp:nvSpPr>
      <dsp:spPr>
        <a:xfrm>
          <a:off x="3831520" y="1963801"/>
          <a:ext cx="640578" cy="1330609"/>
        </a:xfrm>
        <a:custGeom>
          <a:avLst/>
          <a:gdLst/>
          <a:ahLst/>
          <a:cxnLst/>
          <a:rect l="0" t="0" r="0" b="0"/>
          <a:pathLst>
            <a:path>
              <a:moveTo>
                <a:pt x="640578" y="0"/>
              </a:moveTo>
              <a:lnTo>
                <a:pt x="640578" y="665304"/>
              </a:lnTo>
              <a:lnTo>
                <a:pt x="0" y="665304"/>
              </a:lnTo>
              <a:lnTo>
                <a:pt x="0" y="1330609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4AC2F-C53F-41CB-95FF-89BF46FACC09}">
      <dsp:nvSpPr>
        <dsp:cNvPr id="0" name=""/>
        <dsp:cNvSpPr/>
      </dsp:nvSpPr>
      <dsp:spPr>
        <a:xfrm>
          <a:off x="3016266" y="3294410"/>
          <a:ext cx="1630507" cy="4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Decision Tree</a:t>
          </a:r>
        </a:p>
      </dsp:txBody>
      <dsp:txXfrm>
        <a:off x="3030084" y="3308228"/>
        <a:ext cx="1602871" cy="444135"/>
      </dsp:txXfrm>
    </dsp:sp>
    <dsp:sp modelId="{9052B116-0398-4CA0-ADB5-A6C1F5AF95E6}">
      <dsp:nvSpPr>
        <dsp:cNvPr id="0" name=""/>
        <dsp:cNvSpPr/>
      </dsp:nvSpPr>
      <dsp:spPr>
        <a:xfrm>
          <a:off x="4472099" y="1963801"/>
          <a:ext cx="1202225" cy="1330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304"/>
              </a:lnTo>
              <a:lnTo>
                <a:pt x="1202225" y="665304"/>
              </a:lnTo>
              <a:lnTo>
                <a:pt x="1202225" y="1330609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8AF61-99BB-43CA-A03B-E2F783FF112A}">
      <dsp:nvSpPr>
        <dsp:cNvPr id="0" name=""/>
        <dsp:cNvSpPr/>
      </dsp:nvSpPr>
      <dsp:spPr>
        <a:xfrm>
          <a:off x="4859071" y="3294410"/>
          <a:ext cx="1630507" cy="4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Gaussian NB </a:t>
          </a:r>
        </a:p>
      </dsp:txBody>
      <dsp:txXfrm>
        <a:off x="4872889" y="3308228"/>
        <a:ext cx="1602871" cy="444135"/>
      </dsp:txXfrm>
    </dsp:sp>
    <dsp:sp modelId="{D2DDDCCA-5A0A-41B1-9FE0-88FD7592534A}">
      <dsp:nvSpPr>
        <dsp:cNvPr id="0" name=""/>
        <dsp:cNvSpPr/>
      </dsp:nvSpPr>
      <dsp:spPr>
        <a:xfrm>
          <a:off x="4472099" y="1963801"/>
          <a:ext cx="3045030" cy="1330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304"/>
              </a:lnTo>
              <a:lnTo>
                <a:pt x="3045030" y="665304"/>
              </a:lnTo>
              <a:lnTo>
                <a:pt x="3045030" y="1330609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657C8-AC83-43C7-BF3A-0AA73EA188F8}">
      <dsp:nvSpPr>
        <dsp:cNvPr id="0" name=""/>
        <dsp:cNvSpPr/>
      </dsp:nvSpPr>
      <dsp:spPr>
        <a:xfrm>
          <a:off x="6701876" y="3294410"/>
          <a:ext cx="1630507" cy="4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Logistic Regression</a:t>
          </a:r>
        </a:p>
      </dsp:txBody>
      <dsp:txXfrm>
        <a:off x="6715694" y="3308228"/>
        <a:ext cx="1602871" cy="444135"/>
      </dsp:txXfrm>
    </dsp:sp>
    <dsp:sp modelId="{E1A2A736-EE0D-416F-A954-741A5A717D53}">
      <dsp:nvSpPr>
        <dsp:cNvPr id="0" name=""/>
        <dsp:cNvSpPr/>
      </dsp:nvSpPr>
      <dsp:spPr>
        <a:xfrm>
          <a:off x="7471410" y="3766182"/>
          <a:ext cx="91440" cy="1887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708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D84C0-F178-41BC-A7FF-3F5B67248F0F}">
      <dsp:nvSpPr>
        <dsp:cNvPr id="0" name=""/>
        <dsp:cNvSpPr/>
      </dsp:nvSpPr>
      <dsp:spPr>
        <a:xfrm>
          <a:off x="6701876" y="3954891"/>
          <a:ext cx="1630507" cy="4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Output</a:t>
          </a:r>
        </a:p>
      </dsp:txBody>
      <dsp:txXfrm>
        <a:off x="6715694" y="3968709"/>
        <a:ext cx="1602871" cy="444135"/>
      </dsp:txXfrm>
    </dsp:sp>
    <dsp:sp modelId="{136D65F0-5D14-4BF9-8114-9B43C565EFDA}">
      <dsp:nvSpPr>
        <dsp:cNvPr id="0" name=""/>
        <dsp:cNvSpPr/>
      </dsp:nvSpPr>
      <dsp:spPr>
        <a:xfrm>
          <a:off x="7471410" y="4426663"/>
          <a:ext cx="91440" cy="1887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708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FE935-5BA4-44BA-84C6-F0E782FB1DB9}">
      <dsp:nvSpPr>
        <dsp:cNvPr id="0" name=""/>
        <dsp:cNvSpPr/>
      </dsp:nvSpPr>
      <dsp:spPr>
        <a:xfrm>
          <a:off x="6701876" y="4615371"/>
          <a:ext cx="1630507" cy="471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Evaluation of Model</a:t>
          </a:r>
        </a:p>
      </dsp:txBody>
      <dsp:txXfrm>
        <a:off x="6715694" y="4629189"/>
        <a:ext cx="1602871" cy="444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1A7F-485F-C77A-D235-BF516C6AE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C281D-9B5E-1764-236B-B06405FF1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2A41-80E8-73A6-2B26-A4E530EF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BED0-41EE-4EF6-8788-794D1EE9D6C7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6ADCB-B4A9-E637-E8E9-57948B54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8F094-4DED-9BBE-8E7F-D8DF826E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E98-7696-4984-8E39-AD37BCC0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2E66-52B3-30F1-423C-3C071BAB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EE536-82A3-D79D-D5D8-3026CFBEA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6879B-70F4-DA03-EBAF-35BB431A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BED0-41EE-4EF6-8788-794D1EE9D6C7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72D0-ABEA-2AD8-5AD0-6986943C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312E6-DB37-1704-E802-76586C95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E98-7696-4984-8E39-AD37BCC0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9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6D57-4B8E-9921-E026-DC9B56D08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F1FD0-9B7F-0B94-5757-90D536289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A39D-27BA-E186-11AC-FC3F18F2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BED0-41EE-4EF6-8788-794D1EE9D6C7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56670-F3AC-7898-24F2-62409188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58FC-6038-1E25-62E4-5B64C90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E98-7696-4984-8E39-AD37BCC0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62A0-9962-2369-BA42-7B8246F4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9EC1-9FC5-1A2D-91C1-47BA04C4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2B72E-8808-4F5C-7712-4A2784E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BED0-41EE-4EF6-8788-794D1EE9D6C7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E364-27A6-B0D4-F829-5D98BD84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FAAFB-78DB-9FBE-6704-34F128AA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E98-7696-4984-8E39-AD37BCC0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52B7-F36A-0550-02ED-605F384C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2EFB7-951F-58DF-4868-3E63B9A1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D2C0-5F33-E113-DF54-94BF15B6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BED0-41EE-4EF6-8788-794D1EE9D6C7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9EE2-28ED-9C9C-F342-90EB7873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3F243-88D6-13AA-DF29-26712750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E98-7696-4984-8E39-AD37BCC0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7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D0C8-58FB-B221-5892-55716BFF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0E4E-88F8-942D-AAE3-E4E5B0C89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5C4CD-9FE1-83D2-A150-1A808D0D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CC5CB-889E-5D02-7BE8-3934DE46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BED0-41EE-4EF6-8788-794D1EE9D6C7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9A8DD-275A-0DFC-4D4D-046C19B2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6445F-E35D-A0B3-99A3-BDF05C6E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E98-7696-4984-8E39-AD37BCC0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C047-C8A4-E55A-7D44-11DF75A8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3505-C302-8C3A-3D05-23272639D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CDA6E-2259-F07A-7F3F-489F219BD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89BD5-0C8E-872A-CDD1-CEEC1F698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CE48D-A92D-0AC0-7193-660DA8256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218A5-6D8E-97E7-8CC4-4B9A3B21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BED0-41EE-4EF6-8788-794D1EE9D6C7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73009-03E7-DB81-EAFC-C5C2DECA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C2305-E9F6-5971-2199-17B509D6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E98-7696-4984-8E39-AD37BCC0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4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0F2F-A9BB-80A8-2983-8D1BBD0D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F1469-CE10-6018-75E5-AFFAA6F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BED0-41EE-4EF6-8788-794D1EE9D6C7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EE48C-56AF-1565-BB64-56385D48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F35AC-275B-52F6-2F81-F16DA7DD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E98-7696-4984-8E39-AD37BCC0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8F16D-1547-EDC9-AB9C-543C4AB1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BED0-41EE-4EF6-8788-794D1EE9D6C7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DAECA-EBAD-10D1-13FC-6B580EBB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C4EB9-D5F3-0DBE-E0A9-EDEA0C9F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E98-7696-4984-8E39-AD37BCC0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1B26-9DFC-CF55-54FC-6C4B7243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61B8-B7B2-CCB7-0103-25CB4125D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BC30F-D2DB-0D0F-DC4C-EBB8ED72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7B90E-E7EE-8F29-2F6E-ACCB3F91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BED0-41EE-4EF6-8788-794D1EE9D6C7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D29CA-005F-14FA-2672-30C35AA4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5D59C-4E4F-4F33-951E-D8171000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E98-7696-4984-8E39-AD37BCC0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1739-52AD-4C37-CF96-75D70007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3B79F-7FD4-7DE1-C5BA-3CC625ED4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3105A-9D2A-4424-4550-E81983B04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4467A-C6E3-D68C-914C-2653AF18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BED0-41EE-4EF6-8788-794D1EE9D6C7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914B6-6E41-239F-3B43-94784BD1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D72DC-780A-80A1-7B19-92C498A6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5E98-7696-4984-8E39-AD37BCC0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C6F2C-3186-0799-ED94-3149EBE1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DFB19-31AE-92FE-042D-E1AEC5EEE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C888-C519-9DCF-B4A3-48446C5CC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42BED0-41EE-4EF6-8788-794D1EE9D6C7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8F0C-B44D-227B-FD50-0D988BEC8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E3A26-8032-0655-4D2B-604071A61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025E98-7696-4984-8E39-AD37BCC0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Linnhtetaung_1@cmu.ac.t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EAB0D-C46B-49A3-0F61-5ACAE5B6F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38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yanmar Text" panose="020B0502040204020203" pitchFamily="34" charset="0"/>
              </a:rPr>
              <a:t>Predict Students' Dropout and Academic Success using Classification Models</a:t>
            </a:r>
            <a:br>
              <a:rPr lang="en-US" sz="3800">
                <a:effectLst/>
                <a:latin typeface="Aptos" panose="020B0004020202020204" pitchFamily="34" charset="0"/>
                <a:ea typeface="Aptos" panose="020B0004020202020204" pitchFamily="34" charset="0"/>
                <a:cs typeface="Myanmar Text" panose="020B0502040204020203" pitchFamily="34" charset="0"/>
              </a:rPr>
            </a:br>
            <a:endParaRPr lang="en-US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9646D-8045-9CA5-A825-94C2CF39A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yanmar Text" panose="020B0502040204020203" pitchFamily="34" charset="0"/>
              </a:rPr>
              <a:t>LECTURER - ASST. PROF. DR. PRAPAPORN TECHAANGKOON</a:t>
            </a:r>
            <a:endParaRPr lang="en-US" sz="1300">
              <a:effectLst/>
              <a:latin typeface="Aptos" panose="020B0004020202020204" pitchFamily="34" charset="0"/>
              <a:ea typeface="Aptos" panose="020B0004020202020204" pitchFamily="34" charset="0"/>
              <a:cs typeface="Myanmar Text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yanmar Text" panose="020B0502040204020203" pitchFamily="34" charset="0"/>
              </a:rPr>
              <a:t> </a:t>
            </a:r>
            <a:endParaRPr lang="en-US" sz="1300">
              <a:effectLst/>
              <a:latin typeface="Aptos" panose="020B0004020202020204" pitchFamily="34" charset="0"/>
              <a:ea typeface="Aptos" panose="020B0004020202020204" pitchFamily="34" charset="0"/>
              <a:cs typeface="Myanmar Text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yanmar Text" panose="020B0502040204020203" pitchFamily="34" charset="0"/>
              </a:rPr>
              <a:t> </a:t>
            </a:r>
            <a:endParaRPr lang="en-US" sz="1300">
              <a:effectLst/>
              <a:latin typeface="Aptos" panose="020B0004020202020204" pitchFamily="34" charset="0"/>
              <a:ea typeface="Aptos" panose="020B0004020202020204" pitchFamily="34" charset="0"/>
              <a:cs typeface="Myanmar Text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yanmar Text" panose="020B0502040204020203" pitchFamily="34" charset="0"/>
              </a:rPr>
              <a:t>Linn Htet Aung</a:t>
            </a:r>
            <a:endParaRPr lang="en-US" sz="1300">
              <a:effectLst/>
              <a:latin typeface="Aptos" panose="020B0004020202020204" pitchFamily="34" charset="0"/>
              <a:ea typeface="Aptos" panose="020B0004020202020204" pitchFamily="34" charset="0"/>
              <a:cs typeface="Myanmar Text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yanmar Text" panose="020B0502040204020203" pitchFamily="34" charset="0"/>
              </a:rPr>
              <a:t>671615515</a:t>
            </a:r>
            <a:endParaRPr lang="en-US" sz="1300">
              <a:effectLst/>
              <a:latin typeface="Aptos" panose="020B0004020202020204" pitchFamily="34" charset="0"/>
              <a:ea typeface="Aptos" panose="020B0004020202020204" pitchFamily="34" charset="0"/>
              <a:cs typeface="Myanmar Text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b="1" u="sng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yanmar Text" panose="020B0502040204020203" pitchFamily="34" charset="0"/>
                <a:hlinkClick r:id="rId2"/>
              </a:rPr>
              <a:t>Linnhtetaung_1@cmu.ac.th</a:t>
            </a:r>
            <a:endParaRPr lang="en-US" sz="1300">
              <a:effectLst/>
              <a:latin typeface="Aptos" panose="020B0004020202020204" pitchFamily="34" charset="0"/>
              <a:ea typeface="Aptos" panose="020B0004020202020204" pitchFamily="34" charset="0"/>
              <a:cs typeface="Myanmar Text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3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yanmar Text" panose="020B0502040204020203" pitchFamily="34" charset="0"/>
              </a:rPr>
              <a:t> </a:t>
            </a:r>
            <a:endParaRPr lang="en-US" sz="1300">
              <a:effectLst/>
              <a:latin typeface="Aptos" panose="020B0004020202020204" pitchFamily="34" charset="0"/>
              <a:ea typeface="Aptos" panose="020B0004020202020204" pitchFamily="34" charset="0"/>
              <a:cs typeface="Myanmar Text" panose="020B0502040204020203" pitchFamily="34" charset="0"/>
            </a:endParaRPr>
          </a:p>
          <a:p>
            <a:endParaRPr lang="en-US" sz="130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2" name="Picture 41" descr="Colourful carved figures of humans">
            <a:extLst>
              <a:ext uri="{FF2B5EF4-FFF2-40B4-BE49-F238E27FC236}">
                <a16:creationId xmlns:a16="http://schemas.microsoft.com/office/drawing/2014/main" id="{14C3568F-CD0B-60F4-C6C8-C3364ADCC5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491" r="14258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9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0CF0-39DB-5DAF-B096-9D89D788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E3C1AA-8E0F-3BD5-06DC-C8D8683C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707" y="578738"/>
            <a:ext cx="5516736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8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6EEB-923E-F70F-A83F-154CA299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Choosing independent variables and Standardization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212EA-81A9-15E3-7CAF-DCCC3D97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58" y="1675227"/>
            <a:ext cx="851028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2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0482-29DF-11A6-1F48-50A91506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Results and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4C31B0-C30E-C222-D324-93688548A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269" y="2091095"/>
            <a:ext cx="4963114" cy="420624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C7D1B-FF95-BC21-BDC9-B900B22B8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3443599"/>
            <a:ext cx="5431536" cy="149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3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833F-5A90-DC4E-C24E-C3B8F963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?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682B1C2B-6F28-03CA-8E68-49BC45AF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332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A300A-D256-CE4D-DD03-76A617A2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49EEB1-3C89-FE5C-C3A7-BCDA151F0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0472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60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AB010-02B7-8087-112F-5568FE4A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Motivation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5781AB7-AA93-191D-949F-CD476E723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052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05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7434A-31BA-3EBB-07D6-8F0E7003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9E025-FD7D-B98C-6896-A3B374C5BB5E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When skilled labor increases in the labor market, output in the market will rise, pushing the long-run aggregate supply (LRAS) to the right. This causes the long-term output level to increase, leading to higher GDP and a fall in the price level, which is a positive sign for the economy.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19">
            <a:extLst>
              <a:ext uri="{FF2B5EF4-FFF2-40B4-BE49-F238E27FC236}">
                <a16:creationId xmlns:a16="http://schemas.microsoft.com/office/drawing/2014/main" id="{9C597352-0736-F03A-CE4B-AF29B4FCD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555" y="27825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41EED6-E170-B58B-7864-92191508CBBD}"/>
              </a:ext>
            </a:extLst>
          </p:cNvPr>
          <p:cNvGrpSpPr/>
          <p:nvPr/>
        </p:nvGrpSpPr>
        <p:grpSpPr>
          <a:xfrm>
            <a:off x="7708392" y="2287648"/>
            <a:ext cx="4142232" cy="3206247"/>
            <a:chOff x="3274590" y="1388468"/>
            <a:chExt cx="6270172" cy="4853354"/>
          </a:xfrm>
        </p:grpSpPr>
        <p:grpSp>
          <p:nvGrpSpPr>
            <p:cNvPr id="6" name="Canvas 3">
              <a:extLst>
                <a:ext uri="{FF2B5EF4-FFF2-40B4-BE49-F238E27FC236}">
                  <a16:creationId xmlns:a16="http://schemas.microsoft.com/office/drawing/2014/main" id="{030FE423-EA21-E9C6-4759-3CC914F964AC}"/>
                </a:ext>
              </a:extLst>
            </p:cNvPr>
            <p:cNvGrpSpPr/>
            <p:nvPr/>
          </p:nvGrpSpPr>
          <p:grpSpPr>
            <a:xfrm>
              <a:off x="3274590" y="1388468"/>
              <a:ext cx="6270172" cy="4853354"/>
              <a:chOff x="162156" y="9466"/>
              <a:chExt cx="2900680" cy="209867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B61AED1-8E0D-C475-3A04-ADE7D7864F50}"/>
                  </a:ext>
                </a:extLst>
              </p:cNvPr>
              <p:cNvSpPr/>
              <p:nvPr/>
            </p:nvSpPr>
            <p:spPr>
              <a:xfrm>
                <a:off x="162156" y="9466"/>
                <a:ext cx="2900680" cy="2098675"/>
              </a:xfrm>
              <a:prstGeom prst="rect">
                <a:avLst/>
              </a:prstGeom>
              <a:solidFill>
                <a:prstClr val="white"/>
              </a:solidFill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93C8554-5386-0E7A-C9BF-5AF6CD53799A}"/>
                  </a:ext>
                </a:extLst>
              </p:cNvPr>
              <p:cNvCxnSpPr/>
              <p:nvPr/>
            </p:nvCxnSpPr>
            <p:spPr>
              <a:xfrm>
                <a:off x="1355101" y="372979"/>
                <a:ext cx="0" cy="14175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1CFEA55-E84A-B1C4-D696-F995B69868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688" y="633630"/>
                <a:ext cx="1529256" cy="10969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CFF2ED9-DD42-4E09-A150-EAD5F1992D1F}"/>
                  </a:ext>
                </a:extLst>
              </p:cNvPr>
              <p:cNvCxnSpPr/>
              <p:nvPr/>
            </p:nvCxnSpPr>
            <p:spPr>
              <a:xfrm>
                <a:off x="1454152" y="548010"/>
                <a:ext cx="3592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9325817-3EF5-8B47-A82F-8AEDB6E133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1091" y="1081746"/>
                <a:ext cx="784010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75E7D7B-15D2-73BD-6BDC-26B19BAFDC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091" y="1440811"/>
                <a:ext cx="128013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DC4D4A8-C739-0D90-EC60-D8097EA84F2F}"/>
                  </a:ext>
                </a:extLst>
              </p:cNvPr>
              <p:cNvCxnSpPr/>
              <p:nvPr/>
            </p:nvCxnSpPr>
            <p:spPr>
              <a:xfrm flipV="1">
                <a:off x="571140" y="255802"/>
                <a:ext cx="144" cy="15347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57BA1EB-0963-5126-B6FC-C1D04F998054}"/>
                  </a:ext>
                </a:extLst>
              </p:cNvPr>
              <p:cNvCxnSpPr/>
              <p:nvPr/>
            </p:nvCxnSpPr>
            <p:spPr>
              <a:xfrm flipV="1">
                <a:off x="571091" y="1790421"/>
                <a:ext cx="1871320" cy="10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 Box 1596998346">
                <a:extLst>
                  <a:ext uri="{FF2B5EF4-FFF2-40B4-BE49-F238E27FC236}">
                    <a16:creationId xmlns:a16="http://schemas.microsoft.com/office/drawing/2014/main" id="{ED33DE96-21B3-0DD0-060C-654565C2C6CD}"/>
                  </a:ext>
                </a:extLst>
              </p:cNvPr>
              <p:cNvSpPr txBox="1"/>
              <p:nvPr/>
            </p:nvSpPr>
            <p:spPr>
              <a:xfrm>
                <a:off x="1150603" y="187532"/>
                <a:ext cx="658146" cy="22857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182728" algn="ctr" defTabSz="603504">
                  <a:lnSpc>
                    <a:spcPct val="103000"/>
                  </a:lnSpc>
                  <a:spcAft>
                    <a:spcPts val="600"/>
                  </a:spcAft>
                </a:pPr>
                <a:r>
                  <a:rPr lang="en-US" sz="66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+mn-ea"/>
                    <a:cs typeface="+mn-cs"/>
                  </a:rPr>
                  <a:t>LRAS 1</a:t>
                </a:r>
                <a:endParaRPr lang="en-US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" name="Text Box 1">
                <a:extLst>
                  <a:ext uri="{FF2B5EF4-FFF2-40B4-BE49-F238E27FC236}">
                    <a16:creationId xmlns:a16="http://schemas.microsoft.com/office/drawing/2014/main" id="{9F9A97F6-AC7A-B97B-CFBF-DFF3C39AA372}"/>
                  </a:ext>
                </a:extLst>
              </p:cNvPr>
              <p:cNvSpPr txBox="1"/>
              <p:nvPr/>
            </p:nvSpPr>
            <p:spPr>
              <a:xfrm>
                <a:off x="2149040" y="1633219"/>
                <a:ext cx="457835" cy="28194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1051" indent="-181051" algn="ctr" defTabSz="603504">
                  <a:lnSpc>
                    <a:spcPct val="101000"/>
                  </a:lnSpc>
                  <a:spcAft>
                    <a:spcPts val="600"/>
                  </a:spcAft>
                </a:pPr>
                <a:r>
                  <a:rPr lang="en-US" sz="66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+mn-ea"/>
                    <a:cs typeface="+mn-cs"/>
                  </a:rPr>
                  <a:t>AD</a:t>
                </a:r>
                <a:endParaRPr lang="en-US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" name="Text Box 1">
                <a:extLst>
                  <a:ext uri="{FF2B5EF4-FFF2-40B4-BE49-F238E27FC236}">
                    <a16:creationId xmlns:a16="http://schemas.microsoft.com/office/drawing/2014/main" id="{EA8C7003-003D-2401-25B7-11B2E9F086E9}"/>
                  </a:ext>
                </a:extLst>
              </p:cNvPr>
              <p:cNvSpPr txBox="1"/>
              <p:nvPr/>
            </p:nvSpPr>
            <p:spPr>
              <a:xfrm>
                <a:off x="367208" y="1012365"/>
                <a:ext cx="177120" cy="13876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1051" indent="-181051" algn="ctr" defTabSz="603504">
                  <a:spcAft>
                    <a:spcPts val="600"/>
                  </a:spcAft>
                </a:pPr>
                <a:r>
                  <a:rPr lang="en-US" sz="66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+mn-ea"/>
                    <a:cs typeface="+mn-cs"/>
                  </a:rPr>
                  <a:t>P1</a:t>
                </a:r>
                <a:endParaRPr lang="en-US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0" name="Text Box 1">
                <a:extLst>
                  <a:ext uri="{FF2B5EF4-FFF2-40B4-BE49-F238E27FC236}">
                    <a16:creationId xmlns:a16="http://schemas.microsoft.com/office/drawing/2014/main" id="{06767032-5BA3-D42B-4359-5E229DF4A802}"/>
                  </a:ext>
                </a:extLst>
              </p:cNvPr>
              <p:cNvSpPr txBox="1"/>
              <p:nvPr/>
            </p:nvSpPr>
            <p:spPr>
              <a:xfrm>
                <a:off x="335345" y="1417616"/>
                <a:ext cx="205278" cy="13876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1051" indent="-181051" algn="ctr" defTabSz="603504">
                  <a:lnSpc>
                    <a:spcPct val="103000"/>
                  </a:lnSpc>
                  <a:spcAft>
                    <a:spcPts val="600"/>
                  </a:spcAft>
                </a:pPr>
                <a:r>
                  <a:rPr lang="en-US" sz="66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+mn-ea"/>
                    <a:cs typeface="+mn-cs"/>
                  </a:rPr>
                  <a:t>P2</a:t>
                </a:r>
                <a:endParaRPr lang="en-US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96CBB81-726C-54E5-6F7F-0631FA9E1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080" y="1182094"/>
                <a:ext cx="1" cy="17137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8E8977-A11D-9E32-850A-92E5B2506FD2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V="1">
                <a:off x="1851224" y="415802"/>
                <a:ext cx="0" cy="13830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 Box 1">
                <a:extLst>
                  <a:ext uri="{FF2B5EF4-FFF2-40B4-BE49-F238E27FC236}">
                    <a16:creationId xmlns:a16="http://schemas.microsoft.com/office/drawing/2014/main" id="{D172324E-BBEB-E012-4DED-51E221AEB726}"/>
                  </a:ext>
                </a:extLst>
              </p:cNvPr>
              <p:cNvSpPr txBox="1"/>
              <p:nvPr/>
            </p:nvSpPr>
            <p:spPr>
              <a:xfrm>
                <a:off x="1522294" y="187837"/>
                <a:ext cx="657860" cy="22796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2728" indent="-181051" algn="ctr" defTabSz="603504">
                  <a:lnSpc>
                    <a:spcPct val="102000"/>
                  </a:lnSpc>
                  <a:spcAft>
                    <a:spcPts val="600"/>
                  </a:spcAft>
                </a:pPr>
                <a:r>
                  <a:rPr lang="en-US" sz="66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+mn-ea"/>
                    <a:cs typeface="+mn-cs"/>
                  </a:rPr>
                  <a:t>LRAS 2</a:t>
                </a:r>
                <a:endParaRPr lang="en-US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601AD2-2CD5-045B-40EB-2E4C6063C5E9}"/>
                </a:ext>
              </a:extLst>
            </p:cNvPr>
            <p:cNvSpPr txBox="1"/>
            <p:nvPr/>
          </p:nvSpPr>
          <p:spPr>
            <a:xfrm>
              <a:off x="3687690" y="1958140"/>
              <a:ext cx="347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3504">
                <a:spcAft>
                  <a:spcPts val="600"/>
                </a:spcAft>
              </a:pPr>
              <a:r>
                <a:rPr lang="en-US" sz="11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</a:t>
              </a:r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04D0A5-7116-2EE2-11FB-7063A2577B76}"/>
                </a:ext>
              </a:extLst>
            </p:cNvPr>
            <p:cNvSpPr txBox="1"/>
            <p:nvPr/>
          </p:nvSpPr>
          <p:spPr>
            <a:xfrm>
              <a:off x="7863841" y="5645741"/>
              <a:ext cx="47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3504">
                <a:spcAft>
                  <a:spcPts val="600"/>
                </a:spcAft>
              </a:pPr>
              <a:r>
                <a:rPr lang="en-US" sz="11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Y</a:t>
              </a:r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A426DC-A91A-0D7D-354C-C0F6D6941D8F}"/>
                </a:ext>
              </a:extLst>
            </p:cNvPr>
            <p:cNvSpPr txBox="1"/>
            <p:nvPr/>
          </p:nvSpPr>
          <p:spPr>
            <a:xfrm>
              <a:off x="5536980" y="5566813"/>
              <a:ext cx="647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3504">
                <a:spcAft>
                  <a:spcPts val="600"/>
                </a:spcAft>
              </a:pPr>
              <a:r>
                <a:rPr lang="en-US" sz="7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YN 1</a:t>
              </a:r>
              <a:endParaRPr lang="en-US" sz="11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7471A1-5A43-0DD0-D410-11A7B58EFA93}"/>
                </a:ext>
              </a:extLst>
            </p:cNvPr>
            <p:cNvSpPr txBox="1"/>
            <p:nvPr/>
          </p:nvSpPr>
          <p:spPr>
            <a:xfrm>
              <a:off x="6538158" y="5566813"/>
              <a:ext cx="647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3504">
                <a:spcAft>
                  <a:spcPts val="600"/>
                </a:spcAft>
              </a:pPr>
              <a:r>
                <a:rPr lang="en-US" sz="7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YN 2</a:t>
              </a:r>
              <a:endParaRPr lang="en-US" sz="110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15B327-5D1C-CF7E-2949-1412BABC7D98}"/>
                </a:ext>
              </a:extLst>
            </p:cNvPr>
            <p:cNvCxnSpPr/>
            <p:nvPr/>
          </p:nvCxnSpPr>
          <p:spPr>
            <a:xfrm>
              <a:off x="5801360" y="6015073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33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2D5F2-A1B8-9FE6-F864-D6661F94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115B34BE-0277-8AC6-6948-A62648D2D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011820"/>
            <a:ext cx="11327549" cy="43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ADEC-1491-A271-30E0-7695D12E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0A36E8-072E-C9F0-0320-566EF711D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2048182"/>
              </p:ext>
            </p:extLst>
          </p:nvPr>
        </p:nvGraphicFramePr>
        <p:xfrm>
          <a:off x="1615440" y="1474470"/>
          <a:ext cx="9001760" cy="509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4570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04C-83BE-74B1-D9C7-9CB10B57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Target value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CA2C94D5-EBA9-03F0-FD17-82AD3471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20" y="2642616"/>
            <a:ext cx="4044056" cy="3605784"/>
          </a:xfrm>
          <a:prstGeom prst="rect">
            <a:avLst/>
          </a:prstGeom>
        </p:spPr>
      </p:pic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141D6EA-CC43-E8EE-9F82-2C2155919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2655912"/>
            <a:ext cx="5614416" cy="35791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182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2AA1-6BE7-9E2E-2D7E-28EF4678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Drop the “enrolled”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26CE8-DE78-93E5-4E32-36B0E3C8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01" y="2642616"/>
            <a:ext cx="5442693" cy="3605784"/>
          </a:xfrm>
          <a:prstGeom prst="rect">
            <a:avLst/>
          </a:prstGeom>
        </p:spPr>
      </p:pic>
      <p:pic>
        <p:nvPicPr>
          <p:cNvPr id="4" name="Picture 3" descr="A blue rectangular bars with white text&#10;&#10;Description automatically generated">
            <a:extLst>
              <a:ext uri="{FF2B5EF4-FFF2-40B4-BE49-F238E27FC236}">
                <a16:creationId xmlns:a16="http://schemas.microsoft.com/office/drawing/2014/main" id="{25870833-E442-F3FF-0199-E7B99FD32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2655912"/>
            <a:ext cx="5614416" cy="35791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783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601A7B-2385-0DBC-04D3-ED6C7C5A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758453"/>
            <a:ext cx="6589537" cy="5337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1E1B19-07F8-094A-B107-73800E92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Encoding the data</a:t>
            </a:r>
          </a:p>
        </p:txBody>
      </p:sp>
    </p:spTree>
    <p:extLst>
      <p:ext uri="{BB962C8B-B14F-4D97-AF65-F5344CB8AC3E}">
        <p14:creationId xmlns:p14="http://schemas.microsoft.com/office/powerpoint/2010/main" val="310034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304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Predict Students' Dropout and Academic Success using Classification Models </vt:lpstr>
      <vt:lpstr>Motivation</vt:lpstr>
      <vt:lpstr>Motivation</vt:lpstr>
      <vt:lpstr>How?</vt:lpstr>
      <vt:lpstr>Dataset</vt:lpstr>
      <vt:lpstr>Method</vt:lpstr>
      <vt:lpstr>Target value</vt:lpstr>
      <vt:lpstr>Drop the “enrolled” data</vt:lpstr>
      <vt:lpstr>Encoding the data</vt:lpstr>
      <vt:lpstr>Correlation</vt:lpstr>
      <vt:lpstr>Choosing independent variables and Standardization</vt:lpstr>
      <vt:lpstr>Results and Evaluation</vt:lpstr>
      <vt:lpstr>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LINN HTET AUNG</dc:creator>
  <cp:lastModifiedBy>LINN HTET AUNG</cp:lastModifiedBy>
  <cp:revision>1</cp:revision>
  <dcterms:created xsi:type="dcterms:W3CDTF">2024-09-27T09:12:30Z</dcterms:created>
  <dcterms:modified xsi:type="dcterms:W3CDTF">2024-09-30T13:23:19Z</dcterms:modified>
</cp:coreProperties>
</file>