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7E832-0AAF-48E6-B190-C6264591DDA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869FC-DD69-49AD-8A6C-855A14CD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1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97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7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96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06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28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01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4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287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1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0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5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2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60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5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摆一个线索显示</a:t>
            </a:r>
            <a:r>
              <a:rPr lang="zh-CN" altLang="en-US"/>
              <a:t>的示意图，具体点哪个道具出来哪个线索见脚本。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7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37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3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79D79-31F1-4F65-8E85-EF4B5A8FE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DFA6B9-F5AF-4361-83BB-CC83CCF62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946B3-9D3F-44C8-9CC7-C30D9BE5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12A90-7554-4690-A6F4-AA05D745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46691-7AF9-457D-85F8-DD7221D5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20C07-EE3B-487A-B999-15D4CEDD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99689-EDF5-4D4C-8153-F5B90ECDB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D8069-21E0-4B73-86D4-E08EA929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54818-1AA9-43A9-836B-2409D0F0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16601-EA16-4D48-A9A2-BECC4A55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2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B51FD9-7A12-4E89-A2AA-081E578E7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C0E8D-0F75-4E93-91BD-1124D55D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DE92D-D1C0-4D4D-93B6-6F8F09DB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AC51B-080A-4ACA-9A2A-BE6085FC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2B466-D6DB-4ABE-A333-44A50B9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07AAE-3022-4A4C-9C1B-4B856A31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85C24-B1CC-4416-8EA3-16B8373E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823BC-D75A-4AA5-AC64-337F77E0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2EB88-6984-4A06-84B1-C5D41793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19617-6489-42C8-827D-6C3B5C51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0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2D00C-0EA7-43D5-8788-4E5551FB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4D825-4A12-406D-AC4A-14DE057E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D7157-A8A6-43D8-ACF7-CA0819B0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CA407-0D2F-4A7E-ACE7-BA12FE1B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411A8-0939-4D55-94AB-BA74AA98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1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C4025-AA75-4D07-BA0C-F0AC27C4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2EABC-28B7-457D-9405-951E16A34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D63006-7DEC-4AC2-B4A8-1651FF5B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6BE29-AA83-43AC-BBF6-9D96FA19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CBB08-D5DE-4080-A1FB-2C05693D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750481-2885-466C-B94D-71EB14E8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8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7ADF6-3BF7-4812-AC30-16E12A8D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63D7A-8FB2-469A-B5BF-2ED5124D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33EC7-88A8-4D4B-A9D4-49EE0AE8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B811DE-A546-4622-82D3-849BE4800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53D9EC-0719-4DF0-8B48-432DC537C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411885-B802-48F9-AC84-41EC97B5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96CAC9-ADB1-49A0-8344-FD449747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7C2A43-0ED9-4D82-81B6-9A240F40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D4495-6BDB-446F-8C91-D28C8B6C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C793CA-F8E6-4F02-AF94-10C930E0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22BDBC-33B1-4A45-94AE-2A0DB87F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98C144-BADC-4638-974E-D1E8B9F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4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BE06F3-E4E6-4B8A-B467-BFEC8721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8C6C75-91C0-4283-99C5-88C5FBF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912BED-9BFA-4DB1-8F12-E5E20E97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96C76-9A9A-40B5-A4EF-939DD020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8EE14-8739-4F4A-9D59-5B45E396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E26C9-3BE4-4EA1-B67E-03DB3392A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CFFDF-7F5A-486F-90DA-70EC730E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B1865-202D-40DF-9A39-8767FC6F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EB590-DCD2-44F0-8524-E354C656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2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EE337-BF67-46B1-942A-D838FBF2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6713B5-3DFF-41C7-8D41-B49B689ED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F3A58-6EEC-418F-819C-3299E963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ED254-0C35-4FC9-9354-4D62AB94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8DE1B-D969-497C-828D-2A6E6CB8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14BF9-B377-4A46-9236-7554A50C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9579F5-8456-43A3-8F9E-ADAA91D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9B173-C783-4ECC-9F02-4F00BB31B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F4E08-0DEF-4112-BF3D-9BE56FBFE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CA97-4B1D-4ABF-917A-F6B8DBC7BF2D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E2D9A-4380-406F-BCEB-8EE9F1A73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49C91-F773-4B64-951C-0FCAD3FFB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A6FB-FA5F-4005-A56B-EF75EC4E7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1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7EE568-31EC-4035-8381-FBA95FC6F8D7}"/>
              </a:ext>
            </a:extLst>
          </p:cNvPr>
          <p:cNvSpPr txBox="1"/>
          <p:nvPr/>
        </p:nvSpPr>
        <p:spPr>
          <a:xfrm>
            <a:off x="4464783" y="2767280"/>
            <a:ext cx="32624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中转章</a:t>
            </a:r>
          </a:p>
        </p:txBody>
      </p:sp>
    </p:spTree>
    <p:extLst>
      <p:ext uri="{BB962C8B-B14F-4D97-AF65-F5344CB8AC3E}">
        <p14:creationId xmlns:p14="http://schemas.microsoft.com/office/powerpoint/2010/main" val="189883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617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恩，为什么会关闭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GPS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呢，这个设计明显不符合安全要求。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4315A5-2E32-4B6B-BA94-DFA5B2A87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是时候去找一下导师了。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4315A5-2E32-4B6B-BA94-DFA5B2A87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9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832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根据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的购买记录可以追踪到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的发货地。去那里看看或许可以找到导师。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4315A5-2E32-4B6B-BA94-DFA5B2A87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CA5DF3-3E45-42DA-AA35-621ED692D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A4E7DC7-3B51-45EB-9AA5-1AC9784155CD}"/>
              </a:ext>
            </a:extLst>
          </p:cNvPr>
          <p:cNvGrpSpPr/>
          <p:nvPr/>
        </p:nvGrpSpPr>
        <p:grpSpPr>
          <a:xfrm>
            <a:off x="6431999" y="1850860"/>
            <a:ext cx="5760000" cy="1080000"/>
            <a:chOff x="6432000" y="780837"/>
            <a:chExt cx="5760000" cy="108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03806C-0935-4D09-BB27-F412A1B1EFD9}"/>
                </a:ext>
              </a:extLst>
            </p:cNvPr>
            <p:cNvSpPr/>
            <p:nvPr/>
          </p:nvSpPr>
          <p:spPr>
            <a:xfrm>
              <a:off x="6432000" y="780837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5CF45504-F39B-4558-838B-D31167CC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48844" y="1029353"/>
              <a:ext cx="960208" cy="57955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5C862F-FCEE-41FF-9FEB-796C05038BA9}"/>
                </a:ext>
              </a:extLst>
            </p:cNvPr>
            <p:cNvSpPr txBox="1"/>
            <p:nvPr/>
          </p:nvSpPr>
          <p:spPr>
            <a:xfrm>
              <a:off x="9312000" y="108829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邮件阅读服务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6633D4-B4C7-44C1-97A3-F2EAB80BA8FE}"/>
              </a:ext>
            </a:extLst>
          </p:cNvPr>
          <p:cNvGrpSpPr/>
          <p:nvPr/>
        </p:nvGrpSpPr>
        <p:grpSpPr>
          <a:xfrm>
            <a:off x="6432000" y="3238320"/>
            <a:ext cx="5760000" cy="1080000"/>
            <a:chOff x="6432000" y="2889000"/>
            <a:chExt cx="5760000" cy="1080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F408F9-A548-47F4-9AEE-5A0C500865B5}"/>
                </a:ext>
              </a:extLst>
            </p:cNvPr>
            <p:cNvSpPr/>
            <p:nvPr/>
          </p:nvSpPr>
          <p:spPr>
            <a:xfrm>
              <a:off x="6432000" y="2889000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5A2A8E1E-A3AB-491D-9DE5-116204211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352" y="3114905"/>
              <a:ext cx="847191" cy="628189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A04F6A-2F43-4241-B0D9-57A4562F3F7F}"/>
                </a:ext>
              </a:extLst>
            </p:cNvPr>
            <p:cNvSpPr txBox="1"/>
            <p:nvPr/>
          </p:nvSpPr>
          <p:spPr>
            <a:xfrm>
              <a:off x="9311999" y="328142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无人驾驶服务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628B64D-FE6D-4A28-8FA1-9CA9542637AC}"/>
              </a:ext>
            </a:extLst>
          </p:cNvPr>
          <p:cNvGrpSpPr/>
          <p:nvPr/>
        </p:nvGrpSpPr>
        <p:grpSpPr>
          <a:xfrm>
            <a:off x="6432000" y="4625780"/>
            <a:ext cx="5760000" cy="1080000"/>
            <a:chOff x="6432000" y="4997163"/>
            <a:chExt cx="5760000" cy="108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1D7ACB-2D5B-4F30-99D2-6C41E1685652}"/>
                </a:ext>
              </a:extLst>
            </p:cNvPr>
            <p:cNvSpPr/>
            <p:nvPr/>
          </p:nvSpPr>
          <p:spPr>
            <a:xfrm>
              <a:off x="6432000" y="4997163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14A47400-C199-4F85-888C-DCCE2930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08776" y="5099889"/>
              <a:ext cx="903699" cy="874547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BA4463-742F-43B5-A0D7-A49769BA16D5}"/>
                </a:ext>
              </a:extLst>
            </p:cNvPr>
            <p:cNvSpPr txBox="1"/>
            <p:nvPr/>
          </p:nvSpPr>
          <p:spPr>
            <a:xfrm>
              <a:off x="9343476" y="53080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目前线索整理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5BFB0653-4032-43C4-9D45-EA1370A5C84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3"/>
          <a:stretch/>
        </p:blipFill>
        <p:spPr>
          <a:xfrm>
            <a:off x="574158" y="2303207"/>
            <a:ext cx="3830097" cy="41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9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830D7B-A8E4-460F-B5F6-3A42B801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43C38F-FEF0-4DEA-A9EE-211028912946}"/>
              </a:ext>
            </a:extLst>
          </p:cNvPr>
          <p:cNvSpPr/>
          <p:nvPr/>
        </p:nvSpPr>
        <p:spPr>
          <a:xfrm>
            <a:off x="0" y="5577840"/>
            <a:ext cx="12192000" cy="128016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40000"/>
                </a:schemeClr>
              </a:gs>
              <a:gs pos="21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08759B-A90E-4322-B143-5E1749A58BAA}"/>
              </a:ext>
            </a:extLst>
          </p:cNvPr>
          <p:cNvSpPr txBox="1"/>
          <p:nvPr/>
        </p:nvSpPr>
        <p:spPr>
          <a:xfrm>
            <a:off x="1666240" y="6043414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乘客您好，已从您的私人工作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处获得您的目的地，请核实：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8DB75C-4459-47D9-91BE-C92728EAD892}"/>
              </a:ext>
            </a:extLst>
          </p:cNvPr>
          <p:cNvSpPr/>
          <p:nvPr/>
        </p:nvSpPr>
        <p:spPr>
          <a:xfrm>
            <a:off x="8514080" y="5977816"/>
            <a:ext cx="2143760" cy="5058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F1D17B-C6AB-4E3A-A628-0EFD5F2A9343}"/>
              </a:ext>
            </a:extLst>
          </p:cNvPr>
          <p:cNvSpPr txBox="1"/>
          <p:nvPr/>
        </p:nvSpPr>
        <p:spPr>
          <a:xfrm>
            <a:off x="8810202" y="6043414"/>
            <a:ext cx="15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XGP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理工大学</a:t>
            </a:r>
          </a:p>
        </p:txBody>
      </p:sp>
    </p:spTree>
    <p:extLst>
      <p:ext uri="{BB962C8B-B14F-4D97-AF65-F5344CB8AC3E}">
        <p14:creationId xmlns:p14="http://schemas.microsoft.com/office/powerpoint/2010/main" val="23551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830D7B-A8E4-460F-B5F6-3A42B801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43C38F-FEF0-4DEA-A9EE-211028912946}"/>
              </a:ext>
            </a:extLst>
          </p:cNvPr>
          <p:cNvSpPr/>
          <p:nvPr/>
        </p:nvSpPr>
        <p:spPr>
          <a:xfrm>
            <a:off x="0" y="5577840"/>
            <a:ext cx="12192000" cy="128016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40000"/>
                </a:schemeClr>
              </a:gs>
              <a:gs pos="21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08759B-A90E-4322-B143-5E1749A58BAA}"/>
              </a:ext>
            </a:extLst>
          </p:cNvPr>
          <p:cNvSpPr txBox="1"/>
          <p:nvPr/>
        </p:nvSpPr>
        <p:spPr>
          <a:xfrm>
            <a:off x="1666240" y="6043414"/>
            <a:ext cx="27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目的地：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XGP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理工大学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。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DB2C7DFB-C0BE-456E-A2AB-02F8B1D18B18}"/>
              </a:ext>
            </a:extLst>
          </p:cNvPr>
          <p:cNvSpPr/>
          <p:nvPr/>
        </p:nvSpPr>
        <p:spPr>
          <a:xfrm rot="10800000">
            <a:off x="11467443" y="6043414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2F9853-D29C-4890-A295-3E38ECA230F2}"/>
              </a:ext>
            </a:extLst>
          </p:cNvPr>
          <p:cNvSpPr txBox="1"/>
          <p:nvPr/>
        </p:nvSpPr>
        <p:spPr>
          <a:xfrm>
            <a:off x="11188893" y="63672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266731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830D7B-A8E4-460F-B5F6-3A42B801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43C38F-FEF0-4DEA-A9EE-211028912946}"/>
              </a:ext>
            </a:extLst>
          </p:cNvPr>
          <p:cNvSpPr/>
          <p:nvPr/>
        </p:nvSpPr>
        <p:spPr>
          <a:xfrm>
            <a:off x="0" y="5577840"/>
            <a:ext cx="12192000" cy="128016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40000"/>
                </a:schemeClr>
              </a:gs>
              <a:gs pos="21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08759B-A90E-4322-B143-5E1749A58BAA}"/>
              </a:ext>
            </a:extLst>
          </p:cNvPr>
          <p:cNvSpPr txBox="1"/>
          <p:nvPr/>
        </p:nvSpPr>
        <p:spPr>
          <a:xfrm>
            <a:off x="1666240" y="604341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请将您的后背靠近座椅，安全带自动系上后，车辆将开始行驶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210D0BCF-91CC-4F70-AFBD-EC7B1F89823C}"/>
              </a:ext>
            </a:extLst>
          </p:cNvPr>
          <p:cNvSpPr/>
          <p:nvPr/>
        </p:nvSpPr>
        <p:spPr>
          <a:xfrm rot="10800000">
            <a:off x="11467443" y="6043414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8DF9B9-2235-489A-885F-23C91A3DF8AA}"/>
              </a:ext>
            </a:extLst>
          </p:cNvPr>
          <p:cNvSpPr txBox="1"/>
          <p:nvPr/>
        </p:nvSpPr>
        <p:spPr>
          <a:xfrm>
            <a:off x="11188893" y="63672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213897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830D7B-A8E4-460F-B5F6-3A42B801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43C38F-FEF0-4DEA-A9EE-211028912946}"/>
              </a:ext>
            </a:extLst>
          </p:cNvPr>
          <p:cNvSpPr/>
          <p:nvPr/>
        </p:nvSpPr>
        <p:spPr>
          <a:xfrm>
            <a:off x="0" y="5577840"/>
            <a:ext cx="12192000" cy="128016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40000"/>
                </a:schemeClr>
              </a:gs>
              <a:gs pos="21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08759B-A90E-4322-B143-5E1749A58BAA}"/>
              </a:ext>
            </a:extLst>
          </p:cNvPr>
          <p:cNvSpPr txBox="1"/>
          <p:nvPr/>
        </p:nvSpPr>
        <p:spPr>
          <a:xfrm>
            <a:off x="1666240" y="60434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车辆行驶中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…</a:t>
            </a:r>
            <a:endParaRPr lang="zh-CN" altLang="en-US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2F68942-26FC-4CB3-952E-159FDBDF2D79}"/>
              </a:ext>
            </a:extLst>
          </p:cNvPr>
          <p:cNvSpPr/>
          <p:nvPr/>
        </p:nvSpPr>
        <p:spPr>
          <a:xfrm rot="10800000">
            <a:off x="11467443" y="6043414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9A9B6A-B232-4CC5-9A84-27C48DF89C0D}"/>
              </a:ext>
            </a:extLst>
          </p:cNvPr>
          <p:cNvSpPr txBox="1"/>
          <p:nvPr/>
        </p:nvSpPr>
        <p:spPr>
          <a:xfrm>
            <a:off x="11188893" y="63672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389118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830D7B-A8E4-460F-B5F6-3A42B801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43C38F-FEF0-4DEA-A9EE-211028912946}"/>
              </a:ext>
            </a:extLst>
          </p:cNvPr>
          <p:cNvSpPr/>
          <p:nvPr/>
        </p:nvSpPr>
        <p:spPr>
          <a:xfrm>
            <a:off x="0" y="5577840"/>
            <a:ext cx="12192000" cy="128016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40000"/>
                </a:schemeClr>
              </a:gs>
              <a:gs pos="21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08759B-A90E-4322-B143-5E1749A58BAA}"/>
              </a:ext>
            </a:extLst>
          </p:cNvPr>
          <p:cNvSpPr txBox="1"/>
          <p:nvPr/>
        </p:nvSpPr>
        <p:spPr>
          <a:xfrm>
            <a:off x="1666240" y="6043414"/>
            <a:ext cx="731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已到达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XGP</a:t>
            </a: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理工大学，祝您出行愉快，感谢您使用滴滴无人驾驶服务。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2F68942-26FC-4CB3-952E-159FDBDF2D79}"/>
              </a:ext>
            </a:extLst>
          </p:cNvPr>
          <p:cNvSpPr/>
          <p:nvPr/>
        </p:nvSpPr>
        <p:spPr>
          <a:xfrm rot="10800000">
            <a:off x="11467443" y="6043414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9A9B6A-B232-4CC5-9A84-27C48DF89C0D}"/>
              </a:ext>
            </a:extLst>
          </p:cNvPr>
          <p:cNvSpPr txBox="1"/>
          <p:nvPr/>
        </p:nvSpPr>
        <p:spPr>
          <a:xfrm>
            <a:off x="11188893" y="63672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128027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67B95D5-0688-45EA-8B7D-B5E3CD36F8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F50FF3-473E-413E-9E35-BEF68D6C969A}"/>
              </a:ext>
            </a:extLst>
          </p:cNvPr>
          <p:cNvSpPr txBox="1"/>
          <p:nvPr/>
        </p:nvSpPr>
        <p:spPr>
          <a:xfrm>
            <a:off x="3810759" y="2690336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日落了，明天的太阳依旧升起，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地球依旧转动，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似乎什么都没有改变，但是世界有了颜色。</a:t>
            </a:r>
          </a:p>
        </p:txBody>
      </p:sp>
    </p:spTree>
    <p:extLst>
      <p:ext uri="{BB962C8B-B14F-4D97-AF65-F5344CB8AC3E}">
        <p14:creationId xmlns:p14="http://schemas.microsoft.com/office/powerpoint/2010/main" val="39459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欢迎回家，外出工作期间并无新的工作邮件。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1622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78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爬取一下网络上有关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的信息。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E08E6D-05BD-4FF8-B58E-BEC64A976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9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我找一下我这边有没有什么有效信息。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E08E6D-05BD-4FF8-B58E-BEC64A976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收到工作指令，正在启动执行程序。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1437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您可以左右拖动场景，并点击场景中的道具收集线索。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7502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您可以左右拖动场景，并点击场景中的道具收集线索。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564910-400F-4084-828E-82EF3A766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864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根据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10283451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条互联网数据，结合与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Grandpa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的聊天内容，建议与开发者取得联系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8894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宽屏</PresentationFormat>
  <Paragraphs>57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思源黑体 CN Medium</vt:lpstr>
      <vt:lpstr>思源黑体 CN Regular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意境</dc:creator>
  <cp:lastModifiedBy>林 意境</cp:lastModifiedBy>
  <cp:revision>1</cp:revision>
  <dcterms:created xsi:type="dcterms:W3CDTF">2020-03-29T10:11:59Z</dcterms:created>
  <dcterms:modified xsi:type="dcterms:W3CDTF">2020-03-29T10:12:37Z</dcterms:modified>
</cp:coreProperties>
</file>