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442E-54C0-4DF7-9760-10373A810FD3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FDB-FD39-449D-8932-CDF67483F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8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左右拖动卡片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2FDB-FD39-449D-8932-CDF67483FA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0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上下滑动右侧文字内容（文字内容见脚本）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2FDB-FD39-449D-8932-CDF67483FA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5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上下滑动右侧文字内容（文字内容见脚本），点击云端日记数据进入日记阅读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2FDB-FD39-449D-8932-CDF67483FA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4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日记阅读：文本内容上下滑动，切换日记按左右的方向键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2FDB-FD39-449D-8932-CDF67483FA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E3CF-4B64-40D1-809A-7C14C6DB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7818A-2785-41D7-841F-54457B59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44810-5E21-4F1A-AAF2-A8205632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05A2D-F96F-4B22-BCAC-B6F09FD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19C55-3DFF-4666-84A4-1B21C8C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6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4EB22-FD9A-45D3-A197-1F5B1C51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49C43-4216-4BD3-947E-2EFF5F65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2705A-A822-429D-82D8-73A2B7ED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E9554-AE2B-4CBB-8989-5B58C498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307EB-F780-424B-9995-87BEDF74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7FA0E-B5D0-46C8-A51A-1BD3EA07E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B7E0A-06CC-49E6-9D4D-4EE08216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799F8-C024-403D-9180-A4C88E5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A7BE-8CDF-4F7D-BCC3-CA1C34BF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818E0-B8D3-4710-A8D5-132AE091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BEBC-C076-4B98-98C7-17957E4A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3536E-5ACE-41F6-AA39-A597F49A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E89FB-F6F4-4B0E-AA20-34E605FE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31687-087E-49D3-887F-85BDAB81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854EC-2B3C-49FD-A50C-A1CA286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05D00-B8B1-4E5E-A89A-7DB66546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A08E4-59AD-41C3-BED2-1DE38A7F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D9625-07C4-4A9B-827D-B6F2BCC1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FF984-220F-4A55-90B4-9E13F307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8AE3C-05F4-4883-BE80-F42FABF9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DAF15-8B15-4D21-90E0-D3B5E179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3D49C-584C-4CA2-B4F7-148E51C43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1A81C-90F1-44AF-B861-367C239E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696B6-6C06-4E3F-A932-3B4185ED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069F6-ADD8-4EEE-A0BF-C56050FF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E3A69-3154-4EDB-9B95-0AF2880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F467-2575-4D49-8F36-AA99788B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A68F1-881A-4F0C-99ED-32A809AE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E36B5-01CA-4E9C-86C8-33C8B9D9B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7DF1B9-60C9-4904-BB59-85F52D907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7C803-F288-4833-8294-46B15EC0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2542E-2DF2-4204-A609-B3882DF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06D0F-DC5A-4D47-83EA-4B28B0F1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E539BA-FC5C-4335-8D4B-F19187C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BD71D-7EDE-446E-A624-8CD50060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B4A9A6-174C-445B-831E-2A096E0F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B2382-8003-42E5-8438-3EB7AC1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1BDA0-02A8-48F8-A198-2EFF8924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748E5-0CF4-46A8-A0EA-F145DCA1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B2A16-7622-4FB5-8BC6-5669C4DA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CF061-5520-4A97-88C4-CF0CE65C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1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186D-3BE2-46E7-8287-B3380B84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D83D2-8FEA-462B-9038-B83167A3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30A25-DCC8-4B99-B69A-8A0FB456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35391-044C-4CDC-9892-4B9F49C0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AE6E8-1D80-4C24-8510-8EA74DD5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698E0-F4F7-46FE-8CC4-EDD67825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6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31F2B-C57B-4972-BA34-90ACA179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ED812-8FE5-46A2-8A4A-E5104EF00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F2F2E-E3FB-45F7-BBC3-FA2E752B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349A7-786C-4763-9ED8-81D760B4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EAF3B-8CB6-472B-BA7C-4114AFCD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4DB10-9DF4-4538-98A6-080393B4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DF37C-A716-4943-81C3-FCA97BFE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1235A-30C0-48E8-AF76-D07B0456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B493B-043C-4B5C-AFB5-548392256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FB17-4883-46E6-A903-FE733904736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BBB9A-77AE-41C2-8F0A-E71ED000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D1BEC-E5D3-4574-A9AB-7110E30FF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54CA-600F-4051-94FD-B4D18107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8B0E7-63DE-4137-889F-85263AD3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CCCB795D-FB04-4D22-A88D-8EF57CAC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8788" y="845820"/>
            <a:ext cx="3175227" cy="516636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3E9F14A3-9184-4EA8-AD09-19C67A175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4833" y="1708087"/>
            <a:ext cx="2340000" cy="82888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295181CD-43AB-4155-BFC1-4C4086E44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4833" y="3241008"/>
            <a:ext cx="2340000" cy="828883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0D33EB9-DB8B-4020-B706-4536062E4C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14833" y="4735471"/>
            <a:ext cx="2340000" cy="8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041A7-ACDD-4552-8BF7-090AD01D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1BD552-7D40-4A78-AB89-16C4DA19B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r="17605"/>
          <a:stretch/>
        </p:blipFill>
        <p:spPr>
          <a:xfrm>
            <a:off x="0" y="0"/>
            <a:ext cx="1218953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7552CB-2C48-426B-BD1E-34E8116E8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67" y="1958273"/>
            <a:ext cx="9093200" cy="21438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020E4-19D9-4990-A152-0792051BCCEF}"/>
              </a:ext>
            </a:extLst>
          </p:cNvPr>
          <p:cNvSpPr txBox="1"/>
          <p:nvPr/>
        </p:nvSpPr>
        <p:spPr>
          <a:xfrm>
            <a:off x="1702087" y="3891411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熟悉的陌生来信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505494-FE26-43E8-9B55-6F82FC37B21C}"/>
              </a:ext>
            </a:extLst>
          </p:cNvPr>
          <p:cNvSpPr txBox="1"/>
          <p:nvPr/>
        </p:nvSpPr>
        <p:spPr>
          <a:xfrm>
            <a:off x="3864163" y="129415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爷爷的过去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D2FEF7-A1E8-4FCA-B59A-1D463F8082DC}"/>
              </a:ext>
            </a:extLst>
          </p:cNvPr>
          <p:cNvSpPr txBox="1"/>
          <p:nvPr/>
        </p:nvSpPr>
        <p:spPr>
          <a:xfrm>
            <a:off x="5318086" y="420713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631248-7D46-40CB-B621-F9D49362564C}"/>
              </a:ext>
            </a:extLst>
          </p:cNvPr>
          <p:cNvSpPr txBox="1"/>
          <p:nvPr/>
        </p:nvSpPr>
        <p:spPr>
          <a:xfrm>
            <a:off x="7839769" y="185324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导师的研究成果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31746-FFC8-4DE5-ABB7-60B7CE7C0DBC}"/>
              </a:ext>
            </a:extLst>
          </p:cNvPr>
          <p:cNvSpPr txBox="1"/>
          <p:nvPr/>
        </p:nvSpPr>
        <p:spPr>
          <a:xfrm>
            <a:off x="10401689" y="396995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D8EFA5-E074-4D7B-8E2B-29AEE6B563C6}"/>
              </a:ext>
            </a:extLst>
          </p:cNvPr>
          <p:cNvSpPr txBox="1"/>
          <p:nvPr/>
        </p:nvSpPr>
        <p:spPr>
          <a:xfrm>
            <a:off x="5374057" y="6347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点击空白处返回</a:t>
            </a:r>
          </a:p>
        </p:txBody>
      </p:sp>
    </p:spTree>
    <p:extLst>
      <p:ext uri="{BB962C8B-B14F-4D97-AF65-F5344CB8AC3E}">
        <p14:creationId xmlns:p14="http://schemas.microsoft.com/office/powerpoint/2010/main" val="43378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041A7-ACDD-4552-8BF7-090AD01D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73D720-B250-45E2-A187-EFB3C069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26" y="1089001"/>
            <a:ext cx="2520000" cy="46169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3EAA40-7749-41F8-8A61-E34643B3C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04" y="1089001"/>
            <a:ext cx="2520000" cy="46169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C52885-D82B-46E1-AE4F-69E6F5B75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93" y="1089001"/>
            <a:ext cx="2520000" cy="46169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0EFF29-1B4A-4AC1-BA50-0BA2C97A6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2" y="1089001"/>
            <a:ext cx="2520000" cy="4616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7BD48-112B-4A87-94E3-1BE50BDAD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144" y="1088982"/>
            <a:ext cx="2520000" cy="46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041A7-ACDD-4552-8BF7-090AD01D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0EFF29-1B4A-4AC1-BA50-0BA2C97A6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089000"/>
            <a:ext cx="2554422" cy="46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E8E588-3CB5-497F-8AD5-C072EEC15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74" y="1089000"/>
            <a:ext cx="7154024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04E83F-ABE6-405E-9BAB-6CF85562AEAB}"/>
              </a:ext>
            </a:extLst>
          </p:cNvPr>
          <p:cNvSpPr txBox="1"/>
          <p:nvPr/>
        </p:nvSpPr>
        <p:spPr>
          <a:xfrm>
            <a:off x="4232176" y="1359078"/>
            <a:ext cx="67906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公开的职业是交互设计师，但兼职私人侦探。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人物性格：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生来就是一个矛盾体的集合。既欣赏中国传统文化的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意境，又紧跟先进科学技术的发展趋势。热衷于跨学科的研究，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又专精交互设计。时而是个交际花，时而患有社交障碍。作为一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个交互设计师，喜欢一切和美学相关的东西。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人工智能学派 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联结主义。质疑强人工智能的伦理性，推崇只发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展专精于某个领域的弱人工智能来帮助人类的生产生活，但不能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完全取代人类，但又希冀强人工智能与人类之间的灵魂交流。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溪湖大学，本硕连读。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本科：人机交互；硕士：数据可视化；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硕士毕业后参与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开发半年。研究任务由于导师突然失踪而终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止，终止后成为一个半自由的交互设计师，在家办公。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64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041A7-ACDD-4552-8BF7-090AD01D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0EFF29-1B4A-4AC1-BA50-0BA2C97A6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089000"/>
            <a:ext cx="2554422" cy="46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E8E588-3CB5-497F-8AD5-C072EEC15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4" y="1089000"/>
            <a:ext cx="7154024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04E83F-ABE6-405E-9BAB-6CF85562AEAB}"/>
              </a:ext>
            </a:extLst>
          </p:cNvPr>
          <p:cNvSpPr txBox="1"/>
          <p:nvPr/>
        </p:nvSpPr>
        <p:spPr>
          <a:xfrm>
            <a:off x="4232176" y="1359078"/>
            <a:ext cx="689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Grace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的研究成果。开发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年。训练的数据为各种医疗记录和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Grace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的旅行日记。名字取自四个英文单词的首字母：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careful, unique,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relieved, equal.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5DDF5-077E-4113-905A-CD9A13CC3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3" y="1139800"/>
            <a:ext cx="2520000" cy="4616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15D60C-2244-456C-8C2C-6E4FC40B1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2677318"/>
            <a:ext cx="6548947" cy="97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2FB55C-D5E0-4C6D-863B-4C86525B17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39" y="3170008"/>
            <a:ext cx="1457754" cy="8619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CC1944-9F6A-4786-AA96-D335D329C3B5}"/>
              </a:ext>
            </a:extLst>
          </p:cNvPr>
          <p:cNvSpPr txBox="1"/>
          <p:nvPr/>
        </p:nvSpPr>
        <p:spPr>
          <a:xfrm>
            <a:off x="4549886" y="4242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云端日记数据</a:t>
            </a:r>
          </a:p>
        </p:txBody>
      </p:sp>
    </p:spTree>
    <p:extLst>
      <p:ext uri="{BB962C8B-B14F-4D97-AF65-F5344CB8AC3E}">
        <p14:creationId xmlns:p14="http://schemas.microsoft.com/office/powerpoint/2010/main" val="27813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0041A7-ACDD-4552-8BF7-090AD01D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59B9D4-74F8-44DA-9FF0-2C206A39FE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r="17605"/>
          <a:stretch/>
        </p:blipFill>
        <p:spPr>
          <a:xfrm>
            <a:off x="0" y="0"/>
            <a:ext cx="12189534" cy="6858000"/>
          </a:xfrm>
          <a:prstGeom prst="rect">
            <a:avLst/>
          </a:prstGeom>
        </p:spPr>
      </p:pic>
      <p:sp>
        <p:nvSpPr>
          <p:cNvPr id="2" name="L 形 1">
            <a:extLst>
              <a:ext uri="{FF2B5EF4-FFF2-40B4-BE49-F238E27FC236}">
                <a16:creationId xmlns:a16="http://schemas.microsoft.com/office/drawing/2014/main" id="{9524CD51-D267-4BBA-8E05-BB929C3C89D7}"/>
              </a:ext>
            </a:extLst>
          </p:cNvPr>
          <p:cNvSpPr/>
          <p:nvPr/>
        </p:nvSpPr>
        <p:spPr>
          <a:xfrm rot="2700000">
            <a:off x="497840" y="3088166"/>
            <a:ext cx="558800" cy="51816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 形 11">
            <a:extLst>
              <a:ext uri="{FF2B5EF4-FFF2-40B4-BE49-F238E27FC236}">
                <a16:creationId xmlns:a16="http://schemas.microsoft.com/office/drawing/2014/main" id="{38E1880D-A605-47FA-A87F-224259B94BE4}"/>
              </a:ext>
            </a:extLst>
          </p:cNvPr>
          <p:cNvSpPr/>
          <p:nvPr/>
        </p:nvSpPr>
        <p:spPr>
          <a:xfrm rot="13500000">
            <a:off x="11130280" y="3088166"/>
            <a:ext cx="558800" cy="51816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A9DC67-0B3F-4E76-BCE5-10ABD479884C}"/>
              </a:ext>
            </a:extLst>
          </p:cNvPr>
          <p:cNvSpPr txBox="1"/>
          <p:nvPr/>
        </p:nvSpPr>
        <p:spPr>
          <a:xfrm>
            <a:off x="1789466" y="601395"/>
            <a:ext cx="397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Diary 1: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转弯的车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D00D38-E2ED-43E8-8C3B-EE14F296F40D}"/>
              </a:ext>
            </a:extLst>
          </p:cNvPr>
          <p:cNvSpPr txBox="1"/>
          <p:nvPr/>
        </p:nvSpPr>
        <p:spPr>
          <a:xfrm>
            <a:off x="1789466" y="1849120"/>
            <a:ext cx="8607987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雅典的大街上，一起交通事故现场正在处理。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一名老汉当场死亡。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根据无人驾驶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的行车记录。向左转会撞到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个孩子，向右转会撞到一名老汉，全力制动有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的可能导致车辆引擎过热，车辆侧翻后发生爆炸。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周围的人议论纷纷。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路人甲：那老汉就站在人行道也能被撞？这车是不是有问题呀？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路人乙：你没看见那有五个孩子啊，数量级和年龄摆在那里的。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路人丙：可是因为他们那些小孩闯红灯才导致车子失控的呀？老爷爷安安分分没了性命太不公平了！</a:t>
            </a:r>
          </a:p>
        </p:txBody>
      </p:sp>
    </p:spTree>
    <p:extLst>
      <p:ext uri="{BB962C8B-B14F-4D97-AF65-F5344CB8AC3E}">
        <p14:creationId xmlns:p14="http://schemas.microsoft.com/office/powerpoint/2010/main" val="247345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431</Words>
  <Application>Microsoft Office PowerPoint</Application>
  <PresentationFormat>宽屏</PresentationFormat>
  <Paragraphs>45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意境</dc:creator>
  <cp:lastModifiedBy>林 意境</cp:lastModifiedBy>
  <cp:revision>14</cp:revision>
  <dcterms:created xsi:type="dcterms:W3CDTF">2020-02-22T08:58:28Z</dcterms:created>
  <dcterms:modified xsi:type="dcterms:W3CDTF">2020-03-30T10:16:27Z</dcterms:modified>
</cp:coreProperties>
</file>