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9" r:id="rId11"/>
    <p:sldId id="266" r:id="rId12"/>
    <p:sldId id="267" r:id="rId13"/>
    <p:sldId id="268" r:id="rId14"/>
    <p:sldId id="271" r:id="rId15"/>
    <p:sldId id="265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BFFE9-4F6F-4047-82E8-7D3884E151B1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E0B8C-D61E-4513-B637-781D18B3F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196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471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21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589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758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751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890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801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934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559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08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255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6200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047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911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7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3829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78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050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081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859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636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876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972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640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EE473-0496-4750-93E8-F3E5AA4D2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747F63-459B-423B-8E0E-C11D206DA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23BD14-ED1F-4257-B663-EA5FF1F9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E3DF-5F47-42C9-9C73-308F3F396E15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8F17D2-2E05-4727-8AB7-10258560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1F21C-1EFB-4517-9E39-C1CBC585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309F-0366-4D8C-8390-BF6BDF9FD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59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F82AF-F434-4DEB-A679-F8DE702A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0B6EC4-3CB0-4DC5-A06D-A914BB244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1A02B-E49C-452D-B4AC-43394C34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E3DF-5F47-42C9-9C73-308F3F396E15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DBAAA4-AE94-4C85-A5D4-D918DE61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817CA-082E-4D49-94F9-F6B36E18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309F-0366-4D8C-8390-BF6BDF9FD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85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E8290B-DE2E-4014-9226-233A6A7E3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818D16-3C5E-4BD0-AF60-2B0D262A6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3014A-9541-4F1F-8E3E-B3E8F478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E3DF-5F47-42C9-9C73-308F3F396E15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4F0DA2-533D-4BFF-958E-E945606E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36B7F-96DC-4CEE-AD6A-F654B532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309F-0366-4D8C-8390-BF6BDF9FD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52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61451-3159-4E86-A020-8DB840189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F4B979-D677-4AB3-A3FE-FBAB19AE1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B7E9E9-FFAD-4E9C-BAB5-9002A4C65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E3DF-5F47-42C9-9C73-308F3F396E15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03B535-2D0F-4D4F-9892-E1E79A2B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C50077-2CF1-42C0-B05A-07F4E303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309F-0366-4D8C-8390-BF6BDF9FD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98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32294-86BE-4D8E-A35E-75D137E2D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3B9703-9620-4BB4-B9DA-29B33A5C2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06786-C2F3-4AF1-95DE-BB65273A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E3DF-5F47-42C9-9C73-308F3F396E15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E27F6-6C5F-4D43-9C6D-B831BF065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2460D8-9E9B-483C-87BE-EDD6B774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309F-0366-4D8C-8390-BF6BDF9FD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80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80C37-52D3-427F-BF1E-9FD2CF7A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6688E-9441-4035-91EC-F78E96AB0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62A671-A4FA-4C5B-B5CB-225F82254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6503FA-00A1-47CA-BE7E-69CF04CC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E3DF-5F47-42C9-9C73-308F3F396E15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84B125-AB80-4FD0-8CAA-6C53992F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9921EC-3433-4BCF-B9D8-56BA238C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309F-0366-4D8C-8390-BF6BDF9FD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96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C7416-6F5C-4A0C-80DA-7B3C5E52A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80C04F-85AE-4BF0-B677-0C58917D1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239FA6-51C3-4998-A711-1E6D1BC44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7346DF-E56E-484C-A7EE-0B24582CC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2055C7-7DB2-4B85-9F41-FBC94CBE6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07DAFC-D428-4C9E-9C31-65F67D81D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E3DF-5F47-42C9-9C73-308F3F396E15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A7B39B-9B0E-4DA4-8700-6AADB4DA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986F2D-B6CA-4273-A4AB-5E66561B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309F-0366-4D8C-8390-BF6BDF9FD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21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19DDB-1A56-420B-81D7-AD7C1C37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D7222F-3661-4634-BA79-B9BCA20C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E3DF-5F47-42C9-9C73-308F3F396E15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8B94FA-6199-4FFB-AA42-B46F3BDD2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1ED736-7502-4765-A0BE-F9AACD70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309F-0366-4D8C-8390-BF6BDF9FD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24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6E8967-85B2-4E65-825B-CD25E652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E3DF-5F47-42C9-9C73-308F3F396E15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3032BC-0E73-45B6-B0B0-DCD7537C5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301659-9903-4EA5-BB78-077FBFC7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309F-0366-4D8C-8390-BF6BDF9FD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60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3BBFF-8EF4-4C65-B693-A2335AFC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E2F89B-E6F8-46EF-9480-DFD7F1BCA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2756DE-6FE7-49D3-97D6-A2EE164D2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E51E3D-0B7F-4D02-8BFC-FF3E0714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E3DF-5F47-42C9-9C73-308F3F396E15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ED8554-691F-49A0-B675-1D94BFFA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4697C0-7F6A-4F6F-A5FC-E840753C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309F-0366-4D8C-8390-BF6BDF9FD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59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68F17-01E4-4E06-A484-DF72F638C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FF4A42-CE83-463D-813F-AF9C8A257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BC78E5-AEDC-45C8-8060-44D0DCAA4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913AF0-093B-46D7-B271-7BED3BDA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E3DF-5F47-42C9-9C73-308F3F396E15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9D62B5-D4EA-4AC0-A011-847C530A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EC2448-C645-4ECD-8D5F-C9F00998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309F-0366-4D8C-8390-BF6BDF9FD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61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7CAC9F-DCCB-45E4-90EE-176A1BA8F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9B5418-65DB-4918-9442-74353406A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EA4FF1-85F2-499B-9DB8-2372F171A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FE3DF-5F47-42C9-9C73-308F3F396E15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9732C-7A56-406B-A102-9DC7D4F5F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C645B-2B3F-4979-8B92-DCDE1702E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8309F-0366-4D8C-8390-BF6BDF9FD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41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A9381A7-4F82-469E-B7E1-083797E2E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6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CE4914-3BF2-4F23-8EF3-DFBE0B0FEC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0" r="52051" b="27426"/>
          <a:stretch/>
        </p:blipFill>
        <p:spPr>
          <a:xfrm>
            <a:off x="318499" y="220187"/>
            <a:ext cx="1011904" cy="97161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当前有一封未读邮件，发件人为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Lee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45D911-CFF0-440B-8341-D7A33DA805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r="48467"/>
          <a:stretch/>
        </p:blipFill>
        <p:spPr>
          <a:xfrm>
            <a:off x="824451" y="4875332"/>
            <a:ext cx="1284271" cy="140355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C336BD8-BFEA-4E42-B980-D86EAF650306}"/>
              </a:ext>
            </a:extLst>
          </p:cNvPr>
          <p:cNvSpPr/>
          <p:nvPr/>
        </p:nvSpPr>
        <p:spPr>
          <a:xfrm>
            <a:off x="0" y="1330302"/>
            <a:ext cx="12192000" cy="5527698"/>
          </a:xfrm>
          <a:prstGeom prst="rect">
            <a:avLst/>
          </a:prstGeom>
          <a:solidFill>
            <a:schemeClr val="bg2">
              <a:lumMod val="25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076D5EF-8DE1-410A-9F5D-F4CD1F519EDC}"/>
              </a:ext>
            </a:extLst>
          </p:cNvPr>
          <p:cNvSpPr/>
          <p:nvPr/>
        </p:nvSpPr>
        <p:spPr>
          <a:xfrm>
            <a:off x="4572000" y="1866035"/>
            <a:ext cx="3020602" cy="71278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307CF2-E6C6-492E-BEB3-C65B3935C1C4}"/>
              </a:ext>
            </a:extLst>
          </p:cNvPr>
          <p:cNvSpPr txBox="1"/>
          <p:nvPr/>
        </p:nvSpPr>
        <p:spPr>
          <a:xfrm>
            <a:off x="5465058" y="203775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Lee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是谁？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D15C67-B5C3-4E70-AE92-E03020ACF9FE}"/>
              </a:ext>
            </a:extLst>
          </p:cNvPr>
          <p:cNvSpPr/>
          <p:nvPr/>
        </p:nvSpPr>
        <p:spPr>
          <a:xfrm>
            <a:off x="4572000" y="2965906"/>
            <a:ext cx="3020602" cy="71278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69771E-7044-4A60-9E7B-E4E4C23B5477}"/>
              </a:ext>
            </a:extLst>
          </p:cNvPr>
          <p:cNvSpPr txBox="1"/>
          <p:nvPr/>
        </p:nvSpPr>
        <p:spPr>
          <a:xfrm>
            <a:off x="5080337" y="313763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邮件内容是什么？</a:t>
            </a:r>
          </a:p>
        </p:txBody>
      </p:sp>
    </p:spTree>
    <p:extLst>
      <p:ext uri="{BB962C8B-B14F-4D97-AF65-F5344CB8AC3E}">
        <p14:creationId xmlns:p14="http://schemas.microsoft.com/office/powerpoint/2010/main" val="4281340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603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Comp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Lee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是谁，为何会给我发邮件？邮件内容是什么？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83EC38D-407C-41F0-8016-3644BC718781}"/>
              </a:ext>
            </a:extLst>
          </p:cNvPr>
          <p:cNvSpPr/>
          <p:nvPr/>
        </p:nvSpPr>
        <p:spPr>
          <a:xfrm>
            <a:off x="266781" y="140915"/>
            <a:ext cx="1082712" cy="1082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AB04DA8-CA27-4C99-89C7-C66E4E33AF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r="48467"/>
          <a:stretch/>
        </p:blipFill>
        <p:spPr>
          <a:xfrm>
            <a:off x="824451" y="4875332"/>
            <a:ext cx="1284271" cy="14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88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收到疑问内容，正在进行搜寻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……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885233-D305-45A8-B29F-1BDA437A8F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8"/>
          <a:stretch/>
        </p:blipFill>
        <p:spPr>
          <a:xfrm>
            <a:off x="808137" y="4895880"/>
            <a:ext cx="1188377" cy="13823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A0DCF6-CBF6-42DB-AB81-5251708BEB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0" r="52051" b="27426"/>
          <a:stretch/>
        </p:blipFill>
        <p:spPr>
          <a:xfrm>
            <a:off x="318499" y="220187"/>
            <a:ext cx="1011904" cy="97161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65691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469693"/>
            <a:ext cx="8790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搜寻结束，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Lee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是您的大学同学，他的本科生导师和您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CURE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项目的导师是同一个人，</a:t>
            </a:r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Lee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的所有资料已经精简成简历，请问是听读还是阅读？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885233-D305-45A8-B29F-1BDA437A8F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8"/>
          <a:stretch/>
        </p:blipFill>
        <p:spPr>
          <a:xfrm>
            <a:off x="808137" y="4895880"/>
            <a:ext cx="1188377" cy="13823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A0DCF6-CBF6-42DB-AB81-5251708BEB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0" r="52051" b="27426"/>
          <a:stretch/>
        </p:blipFill>
        <p:spPr>
          <a:xfrm>
            <a:off x="318499" y="220187"/>
            <a:ext cx="1011904" cy="97161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34968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469693"/>
            <a:ext cx="8790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搜寻结束，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Lee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是您的大学同学，他的本科生导师和您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CURE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项目的导师是同一个人，</a:t>
            </a:r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Lee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的所有资料已经精简成简历，请问是听读还是阅读？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885233-D305-45A8-B29F-1BDA437A8F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8"/>
          <a:stretch/>
        </p:blipFill>
        <p:spPr>
          <a:xfrm>
            <a:off x="808137" y="4895880"/>
            <a:ext cx="1188377" cy="13823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A0DCF6-CBF6-42DB-AB81-5251708BEB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0" r="52051" b="27426"/>
          <a:stretch/>
        </p:blipFill>
        <p:spPr>
          <a:xfrm>
            <a:off x="318499" y="220187"/>
            <a:ext cx="1011904" cy="97161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39A3407-8D65-4763-8A2B-445E01DBD35B}"/>
              </a:ext>
            </a:extLst>
          </p:cNvPr>
          <p:cNvSpPr/>
          <p:nvPr/>
        </p:nvSpPr>
        <p:spPr>
          <a:xfrm>
            <a:off x="0" y="1330302"/>
            <a:ext cx="12192000" cy="5527698"/>
          </a:xfrm>
          <a:prstGeom prst="rect">
            <a:avLst/>
          </a:prstGeom>
          <a:solidFill>
            <a:schemeClr val="bg2">
              <a:lumMod val="25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8106C3-3875-4537-A5DC-8705CF1173ED}"/>
              </a:ext>
            </a:extLst>
          </p:cNvPr>
          <p:cNvSpPr/>
          <p:nvPr/>
        </p:nvSpPr>
        <p:spPr>
          <a:xfrm>
            <a:off x="4572000" y="1866035"/>
            <a:ext cx="3020602" cy="71278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12EFB4-002A-4DED-A7F4-F4351564230F}"/>
              </a:ext>
            </a:extLst>
          </p:cNvPr>
          <p:cNvSpPr/>
          <p:nvPr/>
        </p:nvSpPr>
        <p:spPr>
          <a:xfrm>
            <a:off x="4572000" y="2965906"/>
            <a:ext cx="3020602" cy="71278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7BA83D-5EBF-440E-90DB-025F383AD846}"/>
              </a:ext>
            </a:extLst>
          </p:cNvPr>
          <p:cNvSpPr txBox="1"/>
          <p:nvPr/>
        </p:nvSpPr>
        <p:spPr>
          <a:xfrm>
            <a:off x="5772834" y="20377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听读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FA0FF73-3B25-466B-8BE4-68D79245FDB5}"/>
              </a:ext>
            </a:extLst>
          </p:cNvPr>
          <p:cNvSpPr txBox="1"/>
          <p:nvPr/>
        </p:nvSpPr>
        <p:spPr>
          <a:xfrm>
            <a:off x="5720977" y="31376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阅读</a:t>
            </a:r>
          </a:p>
        </p:txBody>
      </p:sp>
    </p:spTree>
    <p:extLst>
      <p:ext uri="{BB962C8B-B14F-4D97-AF65-F5344CB8AC3E}">
        <p14:creationId xmlns:p14="http://schemas.microsoft.com/office/powerpoint/2010/main" val="3680878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FCA5DF3-3E45-42DA-AA35-621ED692D3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1340714-55E1-45AF-99F7-FC606E59A2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0" r="25337"/>
          <a:stretch/>
        </p:blipFill>
        <p:spPr>
          <a:xfrm>
            <a:off x="719191" y="2256606"/>
            <a:ext cx="3513761" cy="4288739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BA4E7DC7-3B51-45EB-9AA5-1AC9784155CD}"/>
              </a:ext>
            </a:extLst>
          </p:cNvPr>
          <p:cNvGrpSpPr/>
          <p:nvPr/>
        </p:nvGrpSpPr>
        <p:grpSpPr>
          <a:xfrm>
            <a:off x="6431999" y="1850860"/>
            <a:ext cx="5760000" cy="1080000"/>
            <a:chOff x="6432000" y="780837"/>
            <a:chExt cx="5760000" cy="10800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03806C-0935-4D09-BB27-F412A1B1EFD9}"/>
                </a:ext>
              </a:extLst>
            </p:cNvPr>
            <p:cNvSpPr/>
            <p:nvPr/>
          </p:nvSpPr>
          <p:spPr>
            <a:xfrm>
              <a:off x="6432000" y="780837"/>
              <a:ext cx="5760000" cy="1080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形 13">
              <a:extLst>
                <a:ext uri="{FF2B5EF4-FFF2-40B4-BE49-F238E27FC236}">
                  <a16:creationId xmlns:a16="http://schemas.microsoft.com/office/drawing/2014/main" id="{5CF45504-F39B-4558-838B-D31167CCD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48844" y="1029353"/>
              <a:ext cx="960208" cy="579554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75C862F-FCEE-41FF-9FEB-796C05038BA9}"/>
                </a:ext>
              </a:extLst>
            </p:cNvPr>
            <p:cNvSpPr txBox="1"/>
            <p:nvPr/>
          </p:nvSpPr>
          <p:spPr>
            <a:xfrm>
              <a:off x="9312000" y="1088297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邮件阅读服务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A6633D4-B4C7-44C1-97A3-F2EAB80BA8FE}"/>
              </a:ext>
            </a:extLst>
          </p:cNvPr>
          <p:cNvGrpSpPr/>
          <p:nvPr/>
        </p:nvGrpSpPr>
        <p:grpSpPr>
          <a:xfrm>
            <a:off x="6432000" y="3238320"/>
            <a:ext cx="5760000" cy="1080000"/>
            <a:chOff x="6432000" y="2889000"/>
            <a:chExt cx="5760000" cy="10800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DF408F9-A548-47F4-9AEE-5A0C500865B5}"/>
                </a:ext>
              </a:extLst>
            </p:cNvPr>
            <p:cNvSpPr/>
            <p:nvPr/>
          </p:nvSpPr>
          <p:spPr>
            <a:xfrm>
              <a:off x="6432000" y="2889000"/>
              <a:ext cx="5760000" cy="1080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形 17">
              <a:extLst>
                <a:ext uri="{FF2B5EF4-FFF2-40B4-BE49-F238E27FC236}">
                  <a16:creationId xmlns:a16="http://schemas.microsoft.com/office/drawing/2014/main" id="{5A2A8E1E-A3AB-491D-9DE5-116204211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305352" y="3114905"/>
              <a:ext cx="847191" cy="628189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CA04F6A-2F43-4241-B0D9-57A4562F3F7F}"/>
                </a:ext>
              </a:extLst>
            </p:cNvPr>
            <p:cNvSpPr txBox="1"/>
            <p:nvPr/>
          </p:nvSpPr>
          <p:spPr>
            <a:xfrm>
              <a:off x="9311999" y="3281429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无人驾驶服务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628B64D-FE6D-4A28-8FA1-9CA9542637AC}"/>
              </a:ext>
            </a:extLst>
          </p:cNvPr>
          <p:cNvGrpSpPr/>
          <p:nvPr/>
        </p:nvGrpSpPr>
        <p:grpSpPr>
          <a:xfrm>
            <a:off x="6432000" y="4625780"/>
            <a:ext cx="5760000" cy="1080000"/>
            <a:chOff x="6432000" y="4997163"/>
            <a:chExt cx="5760000" cy="10800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A1D7ACB-2D5B-4F30-99D2-6C41E1685652}"/>
                </a:ext>
              </a:extLst>
            </p:cNvPr>
            <p:cNvSpPr/>
            <p:nvPr/>
          </p:nvSpPr>
          <p:spPr>
            <a:xfrm>
              <a:off x="6432000" y="4997163"/>
              <a:ext cx="5760000" cy="1080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形 19">
              <a:extLst>
                <a:ext uri="{FF2B5EF4-FFF2-40B4-BE49-F238E27FC236}">
                  <a16:creationId xmlns:a16="http://schemas.microsoft.com/office/drawing/2014/main" id="{14A47400-C199-4F85-888C-DCCE29305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308776" y="5099889"/>
              <a:ext cx="903699" cy="874547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EBA4463-742F-43B5-A0D7-A49769BA16D5}"/>
                </a:ext>
              </a:extLst>
            </p:cNvPr>
            <p:cNvSpPr txBox="1"/>
            <p:nvPr/>
          </p:nvSpPr>
          <p:spPr>
            <a:xfrm>
              <a:off x="9343476" y="5308038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目前线索整理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2165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5BD37F8-0068-4CCA-9ABC-DB988BDCA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6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03BF8BF-3801-4E72-9846-BCC2B9AABB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25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8867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CURE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项目竟然被做出来了，导师没有失踪，这几年她自己一个人完成了所有研究吗？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83EC38D-407C-41F0-8016-3644BC718781}"/>
              </a:ext>
            </a:extLst>
          </p:cNvPr>
          <p:cNvSpPr/>
          <p:nvPr/>
        </p:nvSpPr>
        <p:spPr>
          <a:xfrm>
            <a:off x="266781" y="140915"/>
            <a:ext cx="1082712" cy="1082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AB04DA8-CA27-4C99-89C7-C66E4E33AF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r="48467"/>
          <a:stretch/>
        </p:blipFill>
        <p:spPr>
          <a:xfrm>
            <a:off x="824451" y="4875332"/>
            <a:ext cx="1284271" cy="14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33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332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CURE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还是以前构想的样子吗？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83EC38D-407C-41F0-8016-3644BC718781}"/>
              </a:ext>
            </a:extLst>
          </p:cNvPr>
          <p:cNvSpPr/>
          <p:nvPr/>
        </p:nvSpPr>
        <p:spPr>
          <a:xfrm>
            <a:off x="266781" y="140915"/>
            <a:ext cx="1082712" cy="1082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AB04DA8-CA27-4C99-89C7-C66E4E33AF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r="48467"/>
          <a:stretch/>
        </p:blipFill>
        <p:spPr>
          <a:xfrm>
            <a:off x="824451" y="4875332"/>
            <a:ext cx="1284271" cy="14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1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9E66833-0689-4C4F-A7BF-E1ACDD2054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56B66A-0B8B-418B-88E5-606B942D841F}"/>
              </a:ext>
            </a:extLst>
          </p:cNvPr>
          <p:cNvSpPr txBox="1"/>
          <p:nvPr/>
        </p:nvSpPr>
        <p:spPr>
          <a:xfrm>
            <a:off x="3022081" y="2642608"/>
            <a:ext cx="6147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欢迎来到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2050</a:t>
            </a:r>
            <a:r>
              <a:rPr lang="zh-CN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年</a:t>
            </a:r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请置换佩戴隐形式智能穿戴设施，获得你的私人助理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Comp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452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一大堆疑问在脑中浮现。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83EC38D-407C-41F0-8016-3644BC718781}"/>
              </a:ext>
            </a:extLst>
          </p:cNvPr>
          <p:cNvSpPr/>
          <p:nvPr/>
        </p:nvSpPr>
        <p:spPr>
          <a:xfrm>
            <a:off x="266781" y="140915"/>
            <a:ext cx="1082712" cy="1082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AB04DA8-CA27-4C99-89C7-C66E4E33AF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r="48467"/>
          <a:stretch/>
        </p:blipFill>
        <p:spPr>
          <a:xfrm>
            <a:off x="824451" y="4875332"/>
            <a:ext cx="1284271" cy="140355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3CD26A5-6AB3-4FF7-890B-F1C7DA851CC8}"/>
              </a:ext>
            </a:extLst>
          </p:cNvPr>
          <p:cNvSpPr/>
          <p:nvPr/>
        </p:nvSpPr>
        <p:spPr>
          <a:xfrm>
            <a:off x="0" y="1330302"/>
            <a:ext cx="12192000" cy="5527698"/>
          </a:xfrm>
          <a:prstGeom prst="rect">
            <a:avLst/>
          </a:prstGeom>
          <a:solidFill>
            <a:schemeClr val="bg2">
              <a:lumMod val="25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BB6BB1-808D-45A1-B7C1-26875FA16F9F}"/>
              </a:ext>
            </a:extLst>
          </p:cNvPr>
          <p:cNvSpPr/>
          <p:nvPr/>
        </p:nvSpPr>
        <p:spPr>
          <a:xfrm>
            <a:off x="4572000" y="1866035"/>
            <a:ext cx="3020602" cy="71278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DB72711-D940-465F-9CB4-FFCB5C248D8D}"/>
              </a:ext>
            </a:extLst>
          </p:cNvPr>
          <p:cNvSpPr/>
          <p:nvPr/>
        </p:nvSpPr>
        <p:spPr>
          <a:xfrm>
            <a:off x="4572000" y="2965906"/>
            <a:ext cx="3020602" cy="71278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8CF6BFD-07AC-4F1E-BA73-B6373A4CD8D9}"/>
              </a:ext>
            </a:extLst>
          </p:cNvPr>
          <p:cNvSpPr txBox="1"/>
          <p:nvPr/>
        </p:nvSpPr>
        <p:spPr>
          <a:xfrm>
            <a:off x="5772834" y="20377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回信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9FB06B7-0A1E-4E23-A980-5966EA0980C5}"/>
              </a:ext>
            </a:extLst>
          </p:cNvPr>
          <p:cNvSpPr txBox="1"/>
          <p:nvPr/>
        </p:nvSpPr>
        <p:spPr>
          <a:xfrm>
            <a:off x="5720977" y="31376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不回</a:t>
            </a:r>
          </a:p>
        </p:txBody>
      </p:sp>
    </p:spTree>
    <p:extLst>
      <p:ext uri="{BB962C8B-B14F-4D97-AF65-F5344CB8AC3E}">
        <p14:creationId xmlns:p14="http://schemas.microsoft.com/office/powerpoint/2010/main" val="570189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回个信吧，告诉李之一，烦请提供详细资料，以便开展调查。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83EC38D-407C-41F0-8016-3644BC718781}"/>
              </a:ext>
            </a:extLst>
          </p:cNvPr>
          <p:cNvSpPr/>
          <p:nvPr/>
        </p:nvSpPr>
        <p:spPr>
          <a:xfrm>
            <a:off x="266781" y="140915"/>
            <a:ext cx="1082712" cy="1082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AB04DA8-CA27-4C99-89C7-C66E4E33AF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r="48467"/>
          <a:stretch/>
        </p:blipFill>
        <p:spPr>
          <a:xfrm>
            <a:off x="824451" y="4875332"/>
            <a:ext cx="1284271" cy="14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71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收到，正在通过语音内容生成邮件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……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885233-D305-45A8-B29F-1BDA437A8F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8"/>
          <a:stretch/>
        </p:blipFill>
        <p:spPr>
          <a:xfrm>
            <a:off x="808137" y="4895880"/>
            <a:ext cx="1188377" cy="13823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A0DCF6-CBF6-42DB-AB81-5251708BEB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0" r="52051" b="27426"/>
          <a:stretch/>
        </p:blipFill>
        <p:spPr>
          <a:xfrm>
            <a:off x="318499" y="220187"/>
            <a:ext cx="1011904" cy="97161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04427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885233-D305-45A8-B29F-1BDA437A8F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8"/>
          <a:stretch/>
        </p:blipFill>
        <p:spPr>
          <a:xfrm>
            <a:off x="808137" y="4895880"/>
            <a:ext cx="1188377" cy="138233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BDE1920-3D3C-4101-B58F-217A565D87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86E17DB-BCB9-4CF6-85B4-B5849F79A8FD}"/>
              </a:ext>
            </a:extLst>
          </p:cNvPr>
          <p:cNvSpPr/>
          <p:nvPr/>
        </p:nvSpPr>
        <p:spPr>
          <a:xfrm>
            <a:off x="4572000" y="1866035"/>
            <a:ext cx="3020602" cy="71278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19FE22-43C5-4A2B-ADFD-0D1C9BC30F24}"/>
              </a:ext>
            </a:extLst>
          </p:cNvPr>
          <p:cNvSpPr txBox="1"/>
          <p:nvPr/>
        </p:nvSpPr>
        <p:spPr>
          <a:xfrm>
            <a:off x="5476279" y="2037759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分钟后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…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8194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收到一封邮件，发件人为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Lee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885233-D305-45A8-B29F-1BDA437A8F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8"/>
          <a:stretch/>
        </p:blipFill>
        <p:spPr>
          <a:xfrm>
            <a:off x="808137" y="4895880"/>
            <a:ext cx="1188377" cy="13823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A0DCF6-CBF6-42DB-AB81-5251708BEB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0" r="52051" b="27426"/>
          <a:stretch/>
        </p:blipFill>
        <p:spPr>
          <a:xfrm>
            <a:off x="318499" y="220187"/>
            <a:ext cx="1011904" cy="97161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60606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收到一封邮件，发件人为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Lee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885233-D305-45A8-B29F-1BDA437A8F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8"/>
          <a:stretch/>
        </p:blipFill>
        <p:spPr>
          <a:xfrm>
            <a:off x="808137" y="4895880"/>
            <a:ext cx="1188377" cy="13823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A0DCF6-CBF6-42DB-AB81-5251708BEB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0" r="52051" b="27426"/>
          <a:stretch/>
        </p:blipFill>
        <p:spPr>
          <a:xfrm>
            <a:off x="318499" y="220187"/>
            <a:ext cx="1011904" cy="97161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5709C53-4C05-419F-9042-663FB5D058B1}"/>
              </a:ext>
            </a:extLst>
          </p:cNvPr>
          <p:cNvSpPr/>
          <p:nvPr/>
        </p:nvSpPr>
        <p:spPr>
          <a:xfrm>
            <a:off x="0" y="1330302"/>
            <a:ext cx="12192000" cy="5527698"/>
          </a:xfrm>
          <a:prstGeom prst="rect">
            <a:avLst/>
          </a:prstGeom>
          <a:solidFill>
            <a:schemeClr val="bg2">
              <a:lumMod val="25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C6BD14D-62BF-48AE-A1C4-EF32D5E6CEA2}"/>
              </a:ext>
            </a:extLst>
          </p:cNvPr>
          <p:cNvSpPr/>
          <p:nvPr/>
        </p:nvSpPr>
        <p:spPr>
          <a:xfrm>
            <a:off x="4572000" y="1866035"/>
            <a:ext cx="3020602" cy="71278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713260D-217B-43B3-8162-CEE8DE73EC7B}"/>
              </a:ext>
            </a:extLst>
          </p:cNvPr>
          <p:cNvSpPr txBox="1"/>
          <p:nvPr/>
        </p:nvSpPr>
        <p:spPr>
          <a:xfrm>
            <a:off x="5542002" y="20377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阅读邮件</a:t>
            </a:r>
          </a:p>
        </p:txBody>
      </p:sp>
    </p:spTree>
    <p:extLst>
      <p:ext uri="{BB962C8B-B14F-4D97-AF65-F5344CB8AC3E}">
        <p14:creationId xmlns:p14="http://schemas.microsoft.com/office/powerpoint/2010/main" val="2315126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9C3E133-0090-4417-9091-72837A2E0C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03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请选择一个线索进行深入探查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885233-D305-45A8-B29F-1BDA437A8F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8"/>
          <a:stretch/>
        </p:blipFill>
        <p:spPr>
          <a:xfrm>
            <a:off x="808137" y="4895880"/>
            <a:ext cx="1188377" cy="13823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A0DCF6-CBF6-42DB-AB81-5251708BEB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0" r="52051" b="27426"/>
          <a:stretch/>
        </p:blipFill>
        <p:spPr>
          <a:xfrm>
            <a:off x="318499" y="220187"/>
            <a:ext cx="1011904" cy="97161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5709C53-4C05-419F-9042-663FB5D058B1}"/>
              </a:ext>
            </a:extLst>
          </p:cNvPr>
          <p:cNvSpPr/>
          <p:nvPr/>
        </p:nvSpPr>
        <p:spPr>
          <a:xfrm>
            <a:off x="0" y="1330302"/>
            <a:ext cx="12192000" cy="5527698"/>
          </a:xfrm>
          <a:prstGeom prst="rect">
            <a:avLst/>
          </a:prstGeom>
          <a:solidFill>
            <a:schemeClr val="bg2">
              <a:lumMod val="25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C6BD14D-62BF-48AE-A1C4-EF32D5E6CEA2}"/>
              </a:ext>
            </a:extLst>
          </p:cNvPr>
          <p:cNvSpPr/>
          <p:nvPr/>
        </p:nvSpPr>
        <p:spPr>
          <a:xfrm>
            <a:off x="4572000" y="1866035"/>
            <a:ext cx="3020602" cy="71278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713260D-217B-43B3-8162-CEE8DE73EC7B}"/>
              </a:ext>
            </a:extLst>
          </p:cNvPr>
          <p:cNvSpPr txBox="1"/>
          <p:nvPr/>
        </p:nvSpPr>
        <p:spPr>
          <a:xfrm>
            <a:off x="5124772" y="2037759"/>
            <a:ext cx="1942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CURE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的使用记录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25EDB4-4168-4E30-BC70-8A48B7F326A2}"/>
              </a:ext>
            </a:extLst>
          </p:cNvPr>
          <p:cNvSpPr/>
          <p:nvPr/>
        </p:nvSpPr>
        <p:spPr>
          <a:xfrm>
            <a:off x="4572000" y="2965906"/>
            <a:ext cx="3020602" cy="71278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BA2FDDB-D041-4DB5-B245-BB158B6C6F39}"/>
              </a:ext>
            </a:extLst>
          </p:cNvPr>
          <p:cNvSpPr txBox="1"/>
          <p:nvPr/>
        </p:nvSpPr>
        <p:spPr>
          <a:xfrm>
            <a:off x="5117165" y="3137630"/>
            <a:ext cx="19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CURE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GPS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148247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2CB3C22-A69C-4B39-AF3E-FB4628073C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D49379-1334-4421-B9F9-DA4AB48B5ED1}"/>
              </a:ext>
            </a:extLst>
          </p:cNvPr>
          <p:cNvSpPr txBox="1"/>
          <p:nvPr/>
        </p:nvSpPr>
        <p:spPr>
          <a:xfrm>
            <a:off x="2318363" y="2228671"/>
            <a:ext cx="75552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人工智能与人类生活的结合日趋紧密，无人驾驶系统早已步入成熟期，</a:t>
            </a:r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可穿戴模式渗透生活琐事，人类的衣食住行，</a:t>
            </a:r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医教文娱早已迈入机械化、智能化阶段。</a:t>
            </a:r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医疗的人工智能助理盛极一时，越来越多的人，将个人健康交由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AI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管理。</a:t>
            </a:r>
          </a:p>
        </p:txBody>
      </p:sp>
    </p:spTree>
    <p:extLst>
      <p:ext uri="{BB962C8B-B14F-4D97-AF65-F5344CB8AC3E}">
        <p14:creationId xmlns:p14="http://schemas.microsoft.com/office/powerpoint/2010/main" val="86847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49D43B-1CEC-452D-9ED3-DF787C6737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8"/>
          <a:stretch/>
        </p:blipFill>
        <p:spPr>
          <a:xfrm>
            <a:off x="10582382" y="4895880"/>
            <a:ext cx="1188377" cy="13823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CE4914-3BF2-4F23-8EF3-DFBE0B0FEC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0" r="52051" b="27426"/>
          <a:stretch/>
        </p:blipFill>
        <p:spPr>
          <a:xfrm>
            <a:off x="318499" y="220187"/>
            <a:ext cx="1011904" cy="97161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262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你好，欢迎进入工作室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~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1F42A29F-FFB3-4DC9-8BD0-AEAC75AAF3A2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6639DCA-3C55-46FA-AF92-96C40AC89D6E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</p:spTree>
    <p:extLst>
      <p:ext uri="{BB962C8B-B14F-4D97-AF65-F5344CB8AC3E}">
        <p14:creationId xmlns:p14="http://schemas.microsoft.com/office/powerpoint/2010/main" val="349100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49D43B-1CEC-452D-9ED3-DF787C6737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8"/>
          <a:stretch/>
        </p:blipFill>
        <p:spPr>
          <a:xfrm>
            <a:off x="10582382" y="4895880"/>
            <a:ext cx="1188377" cy="13823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CE4914-3BF2-4F23-8EF3-DFBE0B0FEC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0" r="52051" b="27426"/>
          <a:stretch/>
        </p:blipFill>
        <p:spPr>
          <a:xfrm>
            <a:off x="318499" y="220187"/>
            <a:ext cx="1011904" cy="97161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我是你的私人助理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Comp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84488238-7951-4D90-9FC8-9C47467F504C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F5023F-D2A0-4AE8-BB1A-239FDE7A176B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</p:spTree>
    <p:extLst>
      <p:ext uri="{BB962C8B-B14F-4D97-AF65-F5344CB8AC3E}">
        <p14:creationId xmlns:p14="http://schemas.microsoft.com/office/powerpoint/2010/main" val="109966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49D43B-1CEC-452D-9ED3-DF787C6737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8"/>
          <a:stretch/>
        </p:blipFill>
        <p:spPr>
          <a:xfrm>
            <a:off x="10582382" y="4895880"/>
            <a:ext cx="1188377" cy="13823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CE4914-3BF2-4F23-8EF3-DFBE0B0FEC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0" r="52051" b="27426"/>
          <a:stretch/>
        </p:blipFill>
        <p:spPr>
          <a:xfrm>
            <a:off x="318499" y="220187"/>
            <a:ext cx="1011904" cy="97161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你可以左右拉动屏幕来获取工作室的全貌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8AA51CD0-9C1E-4DBE-8C98-B6254CFA393A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927BC0-0EE3-4AB7-954E-61015DAC84B1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</p:spTree>
    <p:extLst>
      <p:ext uri="{BB962C8B-B14F-4D97-AF65-F5344CB8AC3E}">
        <p14:creationId xmlns:p14="http://schemas.microsoft.com/office/powerpoint/2010/main" val="260830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49D43B-1CEC-452D-9ED3-DF787C6737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8"/>
          <a:stretch/>
        </p:blipFill>
        <p:spPr>
          <a:xfrm>
            <a:off x="10582382" y="4895880"/>
            <a:ext cx="1188377" cy="13823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CE4914-3BF2-4F23-8EF3-DFBE0B0FEC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0" r="52051" b="27426"/>
          <a:stretch/>
        </p:blipFill>
        <p:spPr>
          <a:xfrm>
            <a:off x="318499" y="220187"/>
            <a:ext cx="1011904" cy="97161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现播报昨日工作进度和当前未处理事项：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04B17E1C-4103-4E55-AD51-1A15CBBDA8BF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3E5675-E037-482D-9FB6-59777333CEA0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</p:spTree>
    <p:extLst>
      <p:ext uri="{BB962C8B-B14F-4D97-AF65-F5344CB8AC3E}">
        <p14:creationId xmlns:p14="http://schemas.microsoft.com/office/powerpoint/2010/main" val="274689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49D43B-1CEC-452D-9ED3-DF787C6737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8"/>
          <a:stretch/>
        </p:blipFill>
        <p:spPr>
          <a:xfrm>
            <a:off x="10582382" y="4895880"/>
            <a:ext cx="1188377" cy="13823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CE4914-3BF2-4F23-8EF3-DFBE0B0FEC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0" r="52051" b="27426"/>
          <a:stretch/>
        </p:blipFill>
        <p:spPr>
          <a:xfrm>
            <a:off x="318499" y="220187"/>
            <a:ext cx="1011904" cy="97161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昨天是休息日，没有工作进度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310780F1-0BF7-4C29-B81A-BA43E4E332F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F02373-2A39-47AD-98CB-4820D8C4C850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</p:spTree>
    <p:extLst>
      <p:ext uri="{BB962C8B-B14F-4D97-AF65-F5344CB8AC3E}">
        <p14:creationId xmlns:p14="http://schemas.microsoft.com/office/powerpoint/2010/main" val="30596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CE4914-3BF2-4F23-8EF3-DFBE0B0FEC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0" r="52051" b="27426"/>
          <a:stretch/>
        </p:blipFill>
        <p:spPr>
          <a:xfrm>
            <a:off x="318499" y="220187"/>
            <a:ext cx="1011904" cy="97161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当前有一封未读邮件，发件人为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Lee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45D911-CFF0-440B-8341-D7A33DA805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r="48467"/>
          <a:stretch/>
        </p:blipFill>
        <p:spPr>
          <a:xfrm>
            <a:off x="824451" y="4875332"/>
            <a:ext cx="1284271" cy="14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4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435</Words>
  <Application>Microsoft Office PowerPoint</Application>
  <PresentationFormat>宽屏</PresentationFormat>
  <Paragraphs>88</Paragraphs>
  <Slides>27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等线</vt:lpstr>
      <vt:lpstr>等线 Light</vt:lpstr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意境</dc:creator>
  <cp:lastModifiedBy>林 意境</cp:lastModifiedBy>
  <cp:revision>19</cp:revision>
  <dcterms:created xsi:type="dcterms:W3CDTF">2019-10-20T09:35:31Z</dcterms:created>
  <dcterms:modified xsi:type="dcterms:W3CDTF">2020-02-17T10:40:51Z</dcterms:modified>
</cp:coreProperties>
</file>