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6" r:id="rId2"/>
    <p:sldId id="259" r:id="rId3"/>
    <p:sldId id="261" r:id="rId4"/>
    <p:sldId id="260" r:id="rId5"/>
    <p:sldId id="262" r:id="rId6"/>
    <p:sldId id="263" r:id="rId7"/>
    <p:sldId id="264" r:id="rId8"/>
    <p:sldId id="269" r:id="rId9"/>
    <p:sldId id="266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6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24FF4-AC7F-41F0-B365-B664F0F707C7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FB6F2-B777-4EFC-816C-974B500BA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3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71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2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51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9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01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34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59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0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55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4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20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11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82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CURE</a:t>
            </a:r>
            <a:r>
              <a:rPr lang="zh-CN" altLang="en-US" dirty="0"/>
              <a:t>的使用记录则进入第二章的剧情，选择</a:t>
            </a:r>
            <a:r>
              <a:rPr lang="en-US" altLang="zh-CN" dirty="0"/>
              <a:t>CURE</a:t>
            </a:r>
            <a:r>
              <a:rPr lang="zh-CN" altLang="en-US" dirty="0"/>
              <a:t>的</a:t>
            </a:r>
            <a:r>
              <a:rPr lang="en-US" altLang="zh-CN" dirty="0"/>
              <a:t>GPS</a:t>
            </a:r>
            <a:r>
              <a:rPr lang="zh-CN" altLang="en-US" dirty="0"/>
              <a:t>数据则进入第三章的剧情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7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37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05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58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95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41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8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5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8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3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7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7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E0B8C-D61E-4513-B637-781D18B3F1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4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52039-BEA0-44DD-A7C7-C514DAFF4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A235E5-FA4F-47C1-AA8A-C5D6F8F4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62BF6-F2C4-435C-BAF4-054D70C9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A0BC9-BD4F-4748-AEB4-436F579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04FEB-BD08-4212-A499-D9DA27BA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5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59DF3-AA7F-416B-A2D6-068AB392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71D34-13C0-4300-8B70-907D180F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32350-186D-4737-982E-35B28586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E42E0-7457-4FA9-A9F2-7944B9EE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A7844-B288-4FD2-9B3A-1C759202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15060B-BCD5-48A9-A168-74CE7C50F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1DF50-8B1E-42EF-A00A-AB8FF555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20209-5CBB-4D45-A2FD-E040A7FB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AD08-BB39-45BA-84CA-84544807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9D4CD-F47E-49ED-882E-9F53F79D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5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CFD95-AAF7-4C69-95A8-2088EB6F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81D15-EA59-404F-91A6-97584711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7EA3A-4C78-4CA2-B1F3-5D19BFE3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A4A0D-BCDC-4B02-9D8B-2265A367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6C198-D86B-4363-ACBE-E46587E3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0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4EF56-6354-4F77-A15E-E47801D9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F1EF4-28A7-448A-BC1C-824F2A2C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B906E-1120-4D8C-A9E9-854BBB33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CF7EE-73CE-4B90-8497-84BC4E30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91BCD-E425-4C2E-8E21-45B053F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7404-C934-41C5-9F49-5C4D9E35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0BC69-6629-4A90-9F55-CB72CC153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9145FA-2B8D-4393-B814-BB5BBF0E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0169D-44CE-4B8B-93D9-31D599E8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02403D-F0BA-40C0-B381-FA8C159D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A9934-F690-4CEA-93AC-69BC6195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AF16F-2F38-4629-9C5F-9D54263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5C36A-E5E9-4B1A-BC34-20B0D37F5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D3887-EAFC-4C5B-A0DA-B2341B89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B374BB-24CE-4DF8-BDC4-EC3F11DBC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020F8-8A22-43B3-9535-00E5EC654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9219FD-B2AA-4D75-B8D1-6FD3AE76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B636A8-F8D8-4C1C-9C82-6CD72EF2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11A3DF-F1D5-4491-BD80-4B6F433E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FC2AF-3FD6-4E3E-8C9D-28A464A3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6D178E-2E8B-452B-B49E-199B1992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4137-9D78-4795-967E-3248FAB5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B20796-F607-442F-93EC-CA36261E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9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69FB0F-A5C7-471C-A006-766CA240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6BD991-85EB-4DC5-9D91-1F11EFFC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4B521-2419-42F8-A61C-F1625813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636F7-4792-4D87-B6FF-8872B5D1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A3BB6-934D-490A-B4ED-A8E44CB6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7D4F1-D20C-45AD-84DD-54636905C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78EE3-8202-43DC-A5EC-8F3C4A62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28EAC-2F5E-400A-8A25-69BD3A47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D2BD5-247D-4EB1-B235-A5149643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7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62E50-7C06-4D69-8C25-01D30090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ACAB6-09F3-4993-B31C-F25FE6E9A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1F05C-84D8-47FD-A614-F35D5FCB3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7E273-84EF-4C6B-AA0D-8CE5CEA2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6F740-FCE1-4F90-BE98-D3CA5B1E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1B24F-2196-481A-AF8A-A7D02B3E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6A74F-C147-4248-8BEE-7BB3D25A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F7C46-59AC-4765-A5C5-0E44C7E6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7A257-8F9B-4A48-B179-9467C5F20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026A-26E2-45DA-89CB-D67BEEEAB59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356A2-5ADB-439D-A924-B94ADA907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0EEFB-5BB4-48AF-8B5D-82E73254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FF5C-84BB-47BD-B2FF-5380D4E58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A9AE6D-789F-4ACA-838F-61E0C8947AAC}"/>
              </a:ext>
            </a:extLst>
          </p:cNvPr>
          <p:cNvSpPr txBox="1"/>
          <p:nvPr/>
        </p:nvSpPr>
        <p:spPr>
          <a:xfrm>
            <a:off x="4464783" y="2767280"/>
            <a:ext cx="32624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第一章</a:t>
            </a:r>
          </a:p>
        </p:txBody>
      </p:sp>
    </p:spTree>
    <p:extLst>
      <p:ext uri="{BB962C8B-B14F-4D97-AF65-F5344CB8AC3E}">
        <p14:creationId xmlns:p14="http://schemas.microsoft.com/office/powerpoint/2010/main" val="299690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收到疑问内容，正在进行搜寻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56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469693"/>
            <a:ext cx="8790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搜寻结束，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是您的大学同学，他的本科生导师和您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项目的导师是同一个人，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的所有资料已经精简成简历，请问是听读还是阅读？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3496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469693"/>
            <a:ext cx="8790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搜寻结束，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是您的大学同学，他的本科生导师和您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项目的导师是同一个人，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的所有资料已经精简成简历，请问是听读还是阅读？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9A3407-8D65-4763-8A2B-445E01DBD35B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106C3-3875-4537-A5DC-8705CF1173ED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2EFB4-002A-4DED-A7F4-F4351564230F}"/>
              </a:ext>
            </a:extLst>
          </p:cNvPr>
          <p:cNvSpPr/>
          <p:nvPr/>
        </p:nvSpPr>
        <p:spPr>
          <a:xfrm>
            <a:off x="4572000" y="296590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7BA83D-5EBF-440E-90DB-025F383AD846}"/>
              </a:ext>
            </a:extLst>
          </p:cNvPr>
          <p:cNvSpPr txBox="1"/>
          <p:nvPr/>
        </p:nvSpPr>
        <p:spPr>
          <a:xfrm>
            <a:off x="5772834" y="2037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听读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A0FF73-3B25-466B-8BE4-68D79245FDB5}"/>
              </a:ext>
            </a:extLst>
          </p:cNvPr>
          <p:cNvSpPr txBox="1"/>
          <p:nvPr/>
        </p:nvSpPr>
        <p:spPr>
          <a:xfrm>
            <a:off x="5720977" y="31376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阅读</a:t>
            </a:r>
          </a:p>
        </p:txBody>
      </p:sp>
    </p:spTree>
    <p:extLst>
      <p:ext uri="{BB962C8B-B14F-4D97-AF65-F5344CB8AC3E}">
        <p14:creationId xmlns:p14="http://schemas.microsoft.com/office/powerpoint/2010/main" val="368087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BD37F8-0068-4CCA-9ABC-DB988BDCA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3BF8BF-3801-4E72-9846-BCC2B9AAB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88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项目竟然被做出来了，导师没有失踪，这几年她自己一个人完成了所有研究吗？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69790C-9FF2-40FA-928A-74489AABD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3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32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还是以前构想的样子吗？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430AED-095B-474F-85AC-29FDA3E8A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1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一大堆疑问在脑中浮现。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CD26A5-6AB3-4FF7-890B-F1C7DA851CC8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BB6BB1-808D-45A1-B7C1-26875FA16F9F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B72711-D940-465F-9CB4-FFCB5C248D8D}"/>
              </a:ext>
            </a:extLst>
          </p:cNvPr>
          <p:cNvSpPr/>
          <p:nvPr/>
        </p:nvSpPr>
        <p:spPr>
          <a:xfrm>
            <a:off x="4572000" y="296590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CF6BFD-07AC-4F1E-BA73-B6373A4CD8D9}"/>
              </a:ext>
            </a:extLst>
          </p:cNvPr>
          <p:cNvSpPr txBox="1"/>
          <p:nvPr/>
        </p:nvSpPr>
        <p:spPr>
          <a:xfrm>
            <a:off x="5772834" y="2037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FB06B7-0A1E-4E23-A980-5966EA0980C5}"/>
              </a:ext>
            </a:extLst>
          </p:cNvPr>
          <p:cNvSpPr txBox="1"/>
          <p:nvPr/>
        </p:nvSpPr>
        <p:spPr>
          <a:xfrm>
            <a:off x="5720977" y="31376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不回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8A8004B-57EF-4CBF-BFDC-8810ABB35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8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回个信吧，告诉李之一，烦请提供详细资料，以便开展调查。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93C5FE-6F2E-410B-B40B-3BB17CE3E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7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收到，正在通过语音内容生成邮件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D8ACE6-5B67-4A5D-85F4-CBDC9DFBB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2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262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你好，欢迎进入工作室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~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1F42A29F-FFB3-4DC9-8BD0-AEAC75AAF3A2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639DCA-3C55-46FA-AF92-96C40AC89D6E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349100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DE1920-3D3C-4101-B58F-217A565D8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86E17DB-BCB9-4CF6-85B4-B5849F79A8FD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19FE22-43C5-4A2B-ADFD-0D1C9BC30F24}"/>
              </a:ext>
            </a:extLst>
          </p:cNvPr>
          <p:cNvSpPr txBox="1"/>
          <p:nvPr/>
        </p:nvSpPr>
        <p:spPr>
          <a:xfrm>
            <a:off x="5476279" y="203775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分钟后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19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收到一封邮件，发件人为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6060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收到一封邮件，发件人为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5709C53-4C05-419F-9042-663FB5D058B1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6BD14D-62BF-48AE-A1C4-EF32D5E6CEA2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3260D-217B-43B3-8162-CEE8DE73EC7B}"/>
              </a:ext>
            </a:extLst>
          </p:cNvPr>
          <p:cNvSpPr txBox="1"/>
          <p:nvPr/>
        </p:nvSpPr>
        <p:spPr>
          <a:xfrm>
            <a:off x="5542002" y="20377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阅读邮件</a:t>
            </a:r>
          </a:p>
        </p:txBody>
      </p:sp>
    </p:spTree>
    <p:extLst>
      <p:ext uri="{BB962C8B-B14F-4D97-AF65-F5344CB8AC3E}">
        <p14:creationId xmlns:p14="http://schemas.microsoft.com/office/powerpoint/2010/main" val="2315126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C3E133-0090-4417-9091-72837A2E0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03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请选择其中一个线索进行深入探查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5709C53-4C05-419F-9042-663FB5D058B1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6BD14D-62BF-48AE-A1C4-EF32D5E6CEA2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3260D-217B-43B3-8162-CEE8DE73EC7B}"/>
              </a:ext>
            </a:extLst>
          </p:cNvPr>
          <p:cNvSpPr txBox="1"/>
          <p:nvPr/>
        </p:nvSpPr>
        <p:spPr>
          <a:xfrm>
            <a:off x="5124772" y="2037759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的使用记录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25EDB4-4168-4E30-BC70-8A48B7F326A2}"/>
              </a:ext>
            </a:extLst>
          </p:cNvPr>
          <p:cNvSpPr/>
          <p:nvPr/>
        </p:nvSpPr>
        <p:spPr>
          <a:xfrm>
            <a:off x="4572000" y="296590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A2FDDB-D041-4DB5-B245-BB158B6C6F39}"/>
              </a:ext>
            </a:extLst>
          </p:cNvPr>
          <p:cNvSpPr txBox="1"/>
          <p:nvPr/>
        </p:nvSpPr>
        <p:spPr>
          <a:xfrm>
            <a:off x="5117165" y="3137630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GPS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48247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78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的使用记录已进入线索收集栏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1505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请点击我获取相关智能数据服务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85233-D305-45A8-B29F-1BDA437A8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808137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A0DCF6-CBF6-42DB-AB81-5251708BE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590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A5DF3-3E45-42DA-AA35-621ED692D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A4E7DC7-3B51-45EB-9AA5-1AC9784155CD}"/>
              </a:ext>
            </a:extLst>
          </p:cNvPr>
          <p:cNvGrpSpPr/>
          <p:nvPr/>
        </p:nvGrpSpPr>
        <p:grpSpPr>
          <a:xfrm>
            <a:off x="6431999" y="1850860"/>
            <a:ext cx="5760000" cy="1080000"/>
            <a:chOff x="6432000" y="780837"/>
            <a:chExt cx="5760000" cy="108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03806C-0935-4D09-BB27-F412A1B1EFD9}"/>
                </a:ext>
              </a:extLst>
            </p:cNvPr>
            <p:cNvSpPr/>
            <p:nvPr/>
          </p:nvSpPr>
          <p:spPr>
            <a:xfrm>
              <a:off x="6432000" y="780837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5CF45504-F39B-4558-838B-D31167CC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8844" y="1029353"/>
              <a:ext cx="960208" cy="57955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5C862F-FCEE-41FF-9FEB-796C05038BA9}"/>
                </a:ext>
              </a:extLst>
            </p:cNvPr>
            <p:cNvSpPr txBox="1"/>
            <p:nvPr/>
          </p:nvSpPr>
          <p:spPr>
            <a:xfrm>
              <a:off x="9312000" y="108829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邮件阅读服务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6633D4-B4C7-44C1-97A3-F2EAB80BA8FE}"/>
              </a:ext>
            </a:extLst>
          </p:cNvPr>
          <p:cNvGrpSpPr/>
          <p:nvPr/>
        </p:nvGrpSpPr>
        <p:grpSpPr>
          <a:xfrm>
            <a:off x="6432000" y="3238320"/>
            <a:ext cx="5760000" cy="1080000"/>
            <a:chOff x="6432000" y="2889000"/>
            <a:chExt cx="5760000" cy="108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F408F9-A548-47F4-9AEE-5A0C500865B5}"/>
                </a:ext>
              </a:extLst>
            </p:cNvPr>
            <p:cNvSpPr/>
            <p:nvPr/>
          </p:nvSpPr>
          <p:spPr>
            <a:xfrm>
              <a:off x="6432000" y="2889000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5A2A8E1E-A3AB-491D-9DE5-116204211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352" y="3114905"/>
              <a:ext cx="847191" cy="62818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A04F6A-2F43-4241-B0D9-57A4562F3F7F}"/>
                </a:ext>
              </a:extLst>
            </p:cNvPr>
            <p:cNvSpPr txBox="1"/>
            <p:nvPr/>
          </p:nvSpPr>
          <p:spPr>
            <a:xfrm>
              <a:off x="9311999" y="328142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无人驾驶服务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628B64D-FE6D-4A28-8FA1-9CA9542637AC}"/>
              </a:ext>
            </a:extLst>
          </p:cNvPr>
          <p:cNvGrpSpPr/>
          <p:nvPr/>
        </p:nvGrpSpPr>
        <p:grpSpPr>
          <a:xfrm>
            <a:off x="6432000" y="4625780"/>
            <a:ext cx="5760000" cy="1080000"/>
            <a:chOff x="6432000" y="4997163"/>
            <a:chExt cx="5760000" cy="108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1D7ACB-2D5B-4F30-99D2-6C41E1685652}"/>
                </a:ext>
              </a:extLst>
            </p:cNvPr>
            <p:cNvSpPr/>
            <p:nvPr/>
          </p:nvSpPr>
          <p:spPr>
            <a:xfrm>
              <a:off x="6432000" y="4997163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14A47400-C199-4F85-888C-DCCE2930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08776" y="5099889"/>
              <a:ext cx="903699" cy="874547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BA4463-742F-43B5-A0D7-A49769BA16D5}"/>
                </a:ext>
              </a:extLst>
            </p:cNvPr>
            <p:cNvSpPr txBox="1"/>
            <p:nvPr/>
          </p:nvSpPr>
          <p:spPr>
            <a:xfrm>
              <a:off x="9343476" y="53080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目前线索整理</a:t>
              </a:r>
            </a:p>
          </p:txBody>
        </p:sp>
      </p:grp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8C4028F-4613-4CE3-A676-579B5138D6A7}"/>
              </a:ext>
            </a:extLst>
          </p:cNvPr>
          <p:cNvSpPr/>
          <p:nvPr/>
        </p:nvSpPr>
        <p:spPr>
          <a:xfrm>
            <a:off x="3698240" y="914400"/>
            <a:ext cx="2540000" cy="1693410"/>
          </a:xfrm>
          <a:prstGeom prst="wedgeRoundRectCallout">
            <a:avLst>
              <a:gd name="adj1" fmla="val -44033"/>
              <a:gd name="adj2" fmla="val 72700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点击邮件阅读服务</a:t>
            </a:r>
            <a:endParaRPr lang="en-US" altLang="zh-CN" dirty="0"/>
          </a:p>
          <a:p>
            <a:pPr algn="ctr"/>
            <a:r>
              <a:rPr lang="zh-CN" altLang="en-US" dirty="0"/>
              <a:t>可以查看当前</a:t>
            </a:r>
            <a:endParaRPr lang="en-US" altLang="zh-CN" dirty="0"/>
          </a:p>
          <a:p>
            <a:pPr algn="ctr"/>
            <a:r>
              <a:rPr lang="zh-CN" altLang="en-US" dirty="0"/>
              <a:t>已经收到的邮件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BFB0653-4032-43C4-9D45-EA1370A5C84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3"/>
          <a:stretch/>
        </p:blipFill>
        <p:spPr>
          <a:xfrm>
            <a:off x="574158" y="2303207"/>
            <a:ext cx="3830097" cy="41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65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A5DF3-3E45-42DA-AA35-621ED692D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A4E7DC7-3B51-45EB-9AA5-1AC9784155CD}"/>
              </a:ext>
            </a:extLst>
          </p:cNvPr>
          <p:cNvGrpSpPr/>
          <p:nvPr/>
        </p:nvGrpSpPr>
        <p:grpSpPr>
          <a:xfrm>
            <a:off x="6431999" y="1850860"/>
            <a:ext cx="5760000" cy="1080000"/>
            <a:chOff x="6432000" y="780837"/>
            <a:chExt cx="5760000" cy="108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03806C-0935-4D09-BB27-F412A1B1EFD9}"/>
                </a:ext>
              </a:extLst>
            </p:cNvPr>
            <p:cNvSpPr/>
            <p:nvPr/>
          </p:nvSpPr>
          <p:spPr>
            <a:xfrm>
              <a:off x="6432000" y="780837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5CF45504-F39B-4558-838B-D31167CC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8844" y="1029353"/>
              <a:ext cx="960208" cy="57955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5C862F-FCEE-41FF-9FEB-796C05038BA9}"/>
                </a:ext>
              </a:extLst>
            </p:cNvPr>
            <p:cNvSpPr txBox="1"/>
            <p:nvPr/>
          </p:nvSpPr>
          <p:spPr>
            <a:xfrm>
              <a:off x="9312000" y="108829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邮件阅读服务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6633D4-B4C7-44C1-97A3-F2EAB80BA8FE}"/>
              </a:ext>
            </a:extLst>
          </p:cNvPr>
          <p:cNvGrpSpPr/>
          <p:nvPr/>
        </p:nvGrpSpPr>
        <p:grpSpPr>
          <a:xfrm>
            <a:off x="6432000" y="3238320"/>
            <a:ext cx="5760000" cy="1080000"/>
            <a:chOff x="6432000" y="2889000"/>
            <a:chExt cx="5760000" cy="108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F408F9-A548-47F4-9AEE-5A0C500865B5}"/>
                </a:ext>
              </a:extLst>
            </p:cNvPr>
            <p:cNvSpPr/>
            <p:nvPr/>
          </p:nvSpPr>
          <p:spPr>
            <a:xfrm>
              <a:off x="6432000" y="2889000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5A2A8E1E-A3AB-491D-9DE5-116204211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352" y="3114905"/>
              <a:ext cx="847191" cy="62818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A04F6A-2F43-4241-B0D9-57A4562F3F7F}"/>
                </a:ext>
              </a:extLst>
            </p:cNvPr>
            <p:cNvSpPr txBox="1"/>
            <p:nvPr/>
          </p:nvSpPr>
          <p:spPr>
            <a:xfrm>
              <a:off x="9311999" y="328142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无人驾驶服务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628B64D-FE6D-4A28-8FA1-9CA9542637AC}"/>
              </a:ext>
            </a:extLst>
          </p:cNvPr>
          <p:cNvGrpSpPr/>
          <p:nvPr/>
        </p:nvGrpSpPr>
        <p:grpSpPr>
          <a:xfrm>
            <a:off x="6432000" y="4625780"/>
            <a:ext cx="5760000" cy="1080000"/>
            <a:chOff x="6432000" y="4997163"/>
            <a:chExt cx="5760000" cy="108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1D7ACB-2D5B-4F30-99D2-6C41E1685652}"/>
                </a:ext>
              </a:extLst>
            </p:cNvPr>
            <p:cNvSpPr/>
            <p:nvPr/>
          </p:nvSpPr>
          <p:spPr>
            <a:xfrm>
              <a:off x="6432000" y="4997163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14A47400-C199-4F85-888C-DCCE2930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08776" y="5099889"/>
              <a:ext cx="903699" cy="874547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BA4463-742F-43B5-A0D7-A49769BA16D5}"/>
                </a:ext>
              </a:extLst>
            </p:cNvPr>
            <p:cNvSpPr txBox="1"/>
            <p:nvPr/>
          </p:nvSpPr>
          <p:spPr>
            <a:xfrm>
              <a:off x="9343476" y="53080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目前线索整理</a:t>
              </a:r>
            </a:p>
          </p:txBody>
        </p:sp>
      </p:grp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8C4028F-4613-4CE3-A676-579B5138D6A7}"/>
              </a:ext>
            </a:extLst>
          </p:cNvPr>
          <p:cNvSpPr/>
          <p:nvPr/>
        </p:nvSpPr>
        <p:spPr>
          <a:xfrm>
            <a:off x="3698240" y="914400"/>
            <a:ext cx="2540000" cy="1693410"/>
          </a:xfrm>
          <a:prstGeom prst="wedgeRoundRectCallout">
            <a:avLst>
              <a:gd name="adj1" fmla="val -44033"/>
              <a:gd name="adj2" fmla="val 72700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点击无人驾驶服务</a:t>
            </a:r>
            <a:endParaRPr lang="en-US" altLang="zh-CN" dirty="0"/>
          </a:p>
          <a:p>
            <a:pPr algn="ctr"/>
            <a:r>
              <a:rPr lang="zh-CN" altLang="en-US" dirty="0"/>
              <a:t>可以前往地图上的</a:t>
            </a:r>
            <a:endParaRPr lang="en-US" altLang="zh-CN" dirty="0"/>
          </a:p>
          <a:p>
            <a:pPr algn="ctr"/>
            <a:r>
              <a:rPr lang="zh-CN" altLang="en-US" dirty="0"/>
              <a:t>其他地点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67DFDA4-3191-43C3-AF8F-B7EFAFBA036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3"/>
          <a:stretch/>
        </p:blipFill>
        <p:spPr>
          <a:xfrm>
            <a:off x="574158" y="2303207"/>
            <a:ext cx="3830097" cy="41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2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A5DF3-3E45-42DA-AA35-621ED692D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A4E7DC7-3B51-45EB-9AA5-1AC9784155CD}"/>
              </a:ext>
            </a:extLst>
          </p:cNvPr>
          <p:cNvGrpSpPr/>
          <p:nvPr/>
        </p:nvGrpSpPr>
        <p:grpSpPr>
          <a:xfrm>
            <a:off x="6431999" y="1850860"/>
            <a:ext cx="5760000" cy="1080000"/>
            <a:chOff x="6432000" y="780837"/>
            <a:chExt cx="5760000" cy="108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03806C-0935-4D09-BB27-F412A1B1EFD9}"/>
                </a:ext>
              </a:extLst>
            </p:cNvPr>
            <p:cNvSpPr/>
            <p:nvPr/>
          </p:nvSpPr>
          <p:spPr>
            <a:xfrm>
              <a:off x="6432000" y="780837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5CF45504-F39B-4558-838B-D31167CC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8844" y="1029353"/>
              <a:ext cx="960208" cy="57955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5C862F-FCEE-41FF-9FEB-796C05038BA9}"/>
                </a:ext>
              </a:extLst>
            </p:cNvPr>
            <p:cNvSpPr txBox="1"/>
            <p:nvPr/>
          </p:nvSpPr>
          <p:spPr>
            <a:xfrm>
              <a:off x="9312000" y="108829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邮件阅读服务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6633D4-B4C7-44C1-97A3-F2EAB80BA8FE}"/>
              </a:ext>
            </a:extLst>
          </p:cNvPr>
          <p:cNvGrpSpPr/>
          <p:nvPr/>
        </p:nvGrpSpPr>
        <p:grpSpPr>
          <a:xfrm>
            <a:off x="6432000" y="3238320"/>
            <a:ext cx="5760000" cy="1080000"/>
            <a:chOff x="6432000" y="2889000"/>
            <a:chExt cx="5760000" cy="108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F408F9-A548-47F4-9AEE-5A0C500865B5}"/>
                </a:ext>
              </a:extLst>
            </p:cNvPr>
            <p:cNvSpPr/>
            <p:nvPr/>
          </p:nvSpPr>
          <p:spPr>
            <a:xfrm>
              <a:off x="6432000" y="2889000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5A2A8E1E-A3AB-491D-9DE5-116204211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352" y="3114905"/>
              <a:ext cx="847191" cy="62818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A04F6A-2F43-4241-B0D9-57A4562F3F7F}"/>
                </a:ext>
              </a:extLst>
            </p:cNvPr>
            <p:cNvSpPr txBox="1"/>
            <p:nvPr/>
          </p:nvSpPr>
          <p:spPr>
            <a:xfrm>
              <a:off x="9311999" y="328142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无人驾驶服务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628B64D-FE6D-4A28-8FA1-9CA9542637AC}"/>
              </a:ext>
            </a:extLst>
          </p:cNvPr>
          <p:cNvGrpSpPr/>
          <p:nvPr/>
        </p:nvGrpSpPr>
        <p:grpSpPr>
          <a:xfrm>
            <a:off x="6432000" y="4625780"/>
            <a:ext cx="5760000" cy="1080000"/>
            <a:chOff x="6432000" y="4997163"/>
            <a:chExt cx="5760000" cy="108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1D7ACB-2D5B-4F30-99D2-6C41E1685652}"/>
                </a:ext>
              </a:extLst>
            </p:cNvPr>
            <p:cNvSpPr/>
            <p:nvPr/>
          </p:nvSpPr>
          <p:spPr>
            <a:xfrm>
              <a:off x="6432000" y="4997163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14A47400-C199-4F85-888C-DCCE2930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08776" y="5099889"/>
              <a:ext cx="903699" cy="874547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BA4463-742F-43B5-A0D7-A49769BA16D5}"/>
                </a:ext>
              </a:extLst>
            </p:cNvPr>
            <p:cNvSpPr txBox="1"/>
            <p:nvPr/>
          </p:nvSpPr>
          <p:spPr>
            <a:xfrm>
              <a:off x="9343476" y="53080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目前线索整理</a:t>
              </a:r>
            </a:p>
          </p:txBody>
        </p:sp>
      </p:grp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8C4028F-4613-4CE3-A676-579B5138D6A7}"/>
              </a:ext>
            </a:extLst>
          </p:cNvPr>
          <p:cNvSpPr/>
          <p:nvPr/>
        </p:nvSpPr>
        <p:spPr>
          <a:xfrm>
            <a:off x="3698240" y="914400"/>
            <a:ext cx="2540000" cy="1693410"/>
          </a:xfrm>
          <a:prstGeom prst="wedgeRoundRectCallout">
            <a:avLst>
              <a:gd name="adj1" fmla="val -44033"/>
              <a:gd name="adj2" fmla="val 72700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点击目前线索整理</a:t>
            </a:r>
            <a:endParaRPr lang="en-US" altLang="zh-CN" dirty="0"/>
          </a:p>
          <a:p>
            <a:pPr algn="ctr"/>
            <a:r>
              <a:rPr lang="zh-CN" altLang="en-US" dirty="0"/>
              <a:t>可以查看当前已经</a:t>
            </a:r>
            <a:endParaRPr lang="en-US" altLang="zh-CN" dirty="0"/>
          </a:p>
          <a:p>
            <a:pPr algn="ctr"/>
            <a:r>
              <a:rPr lang="zh-CN" altLang="en-US" dirty="0"/>
              <a:t>收集到的线索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2D33583-CA22-4CAB-A862-F83B54E9F2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3"/>
          <a:stretch/>
        </p:blipFill>
        <p:spPr>
          <a:xfrm>
            <a:off x="574158" y="2303207"/>
            <a:ext cx="3830097" cy="41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我是你的私人助理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Comp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4488238-7951-4D90-9FC8-9C47467F504C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F5023F-D2A0-4AE8-BB1A-239FDE7A176B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1099669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A5DF3-3E45-42DA-AA35-621ED692D3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A4E7DC7-3B51-45EB-9AA5-1AC9784155CD}"/>
              </a:ext>
            </a:extLst>
          </p:cNvPr>
          <p:cNvGrpSpPr/>
          <p:nvPr/>
        </p:nvGrpSpPr>
        <p:grpSpPr>
          <a:xfrm>
            <a:off x="6431999" y="1850860"/>
            <a:ext cx="5760000" cy="1080000"/>
            <a:chOff x="6432000" y="780837"/>
            <a:chExt cx="5760000" cy="108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03806C-0935-4D09-BB27-F412A1B1EFD9}"/>
                </a:ext>
              </a:extLst>
            </p:cNvPr>
            <p:cNvSpPr/>
            <p:nvPr/>
          </p:nvSpPr>
          <p:spPr>
            <a:xfrm>
              <a:off x="6432000" y="780837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5CF45504-F39B-4558-838B-D31167CC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8844" y="1029353"/>
              <a:ext cx="960208" cy="579554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5C862F-FCEE-41FF-9FEB-796C05038BA9}"/>
                </a:ext>
              </a:extLst>
            </p:cNvPr>
            <p:cNvSpPr txBox="1"/>
            <p:nvPr/>
          </p:nvSpPr>
          <p:spPr>
            <a:xfrm>
              <a:off x="9312000" y="1088297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邮件阅读服务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6633D4-B4C7-44C1-97A3-F2EAB80BA8FE}"/>
              </a:ext>
            </a:extLst>
          </p:cNvPr>
          <p:cNvGrpSpPr/>
          <p:nvPr/>
        </p:nvGrpSpPr>
        <p:grpSpPr>
          <a:xfrm>
            <a:off x="6432000" y="3238320"/>
            <a:ext cx="5760000" cy="1080000"/>
            <a:chOff x="6432000" y="2889000"/>
            <a:chExt cx="5760000" cy="108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F408F9-A548-47F4-9AEE-5A0C500865B5}"/>
                </a:ext>
              </a:extLst>
            </p:cNvPr>
            <p:cNvSpPr/>
            <p:nvPr/>
          </p:nvSpPr>
          <p:spPr>
            <a:xfrm>
              <a:off x="6432000" y="2889000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5A2A8E1E-A3AB-491D-9DE5-116204211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352" y="3114905"/>
              <a:ext cx="847191" cy="62818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A04F6A-2F43-4241-B0D9-57A4562F3F7F}"/>
                </a:ext>
              </a:extLst>
            </p:cNvPr>
            <p:cNvSpPr txBox="1"/>
            <p:nvPr/>
          </p:nvSpPr>
          <p:spPr>
            <a:xfrm>
              <a:off x="9311999" y="328142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无人驾驶服务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628B64D-FE6D-4A28-8FA1-9CA9542637AC}"/>
              </a:ext>
            </a:extLst>
          </p:cNvPr>
          <p:cNvGrpSpPr/>
          <p:nvPr/>
        </p:nvGrpSpPr>
        <p:grpSpPr>
          <a:xfrm>
            <a:off x="6432000" y="4625780"/>
            <a:ext cx="5760000" cy="1080000"/>
            <a:chOff x="6432000" y="4997163"/>
            <a:chExt cx="5760000" cy="108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1D7ACB-2D5B-4F30-99D2-6C41E1685652}"/>
                </a:ext>
              </a:extLst>
            </p:cNvPr>
            <p:cNvSpPr/>
            <p:nvPr/>
          </p:nvSpPr>
          <p:spPr>
            <a:xfrm>
              <a:off x="6432000" y="4997163"/>
              <a:ext cx="5760000" cy="10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14A47400-C199-4F85-888C-DCCE2930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08776" y="5099889"/>
              <a:ext cx="903699" cy="874547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BA4463-742F-43B5-A0D7-A49769BA16D5}"/>
                </a:ext>
              </a:extLst>
            </p:cNvPr>
            <p:cNvSpPr txBox="1"/>
            <p:nvPr/>
          </p:nvSpPr>
          <p:spPr>
            <a:xfrm>
              <a:off x="9343476" y="530803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目前线索整理</a:t>
              </a:r>
            </a:p>
          </p:txBody>
        </p:sp>
      </p:grp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8C4028F-4613-4CE3-A676-579B5138D6A7}"/>
              </a:ext>
            </a:extLst>
          </p:cNvPr>
          <p:cNvSpPr/>
          <p:nvPr/>
        </p:nvSpPr>
        <p:spPr>
          <a:xfrm>
            <a:off x="3698240" y="914400"/>
            <a:ext cx="2540000" cy="1693410"/>
          </a:xfrm>
          <a:prstGeom prst="wedgeRoundRectCallout">
            <a:avLst>
              <a:gd name="adj1" fmla="val -44033"/>
              <a:gd name="adj2" fmla="val 72700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现在来看看最新的</a:t>
            </a:r>
            <a:endParaRPr lang="en-US" altLang="zh-CN" dirty="0"/>
          </a:p>
          <a:p>
            <a:pPr algn="ctr"/>
            <a:r>
              <a:rPr lang="zh-CN" altLang="en-US" dirty="0"/>
              <a:t>一条线索吧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9666D04-F200-4FB4-8560-446DB83A930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697196" y="2296160"/>
            <a:ext cx="3863245" cy="42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4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你可以左右拉动屏幕来获取工作室的全貌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AA51CD0-9C1E-4DBE-8C98-B6254CFA393A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927BC0-0EE3-4AB7-954E-61015DAC84B1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260830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现播报昨日工作进度和当前未处理事项：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4B17E1C-4103-4E55-AD51-1A15CBBDA8BF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3E5675-E037-482D-9FB6-59777333CEA0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274689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49D43B-1CEC-452D-9ED3-DF787C67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8"/>
          <a:stretch/>
        </p:blipFill>
        <p:spPr>
          <a:xfrm>
            <a:off x="10582382" y="4895880"/>
            <a:ext cx="1188377" cy="1382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昨天是休息日，没有工作进度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10780F1-0BF7-4C29-B81A-BA43E4E332F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F02373-2A39-47AD-98CB-4820D8C4C850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</p:spTree>
    <p:extLst>
      <p:ext uri="{BB962C8B-B14F-4D97-AF65-F5344CB8AC3E}">
        <p14:creationId xmlns:p14="http://schemas.microsoft.com/office/powerpoint/2010/main" val="30596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当前有一封未读邮件，发件人为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45D911-CFF0-440B-8341-D7A33DA805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4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CE4914-3BF2-4F23-8EF3-DFBE0B0FE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52051" b="27426"/>
          <a:stretch/>
        </p:blipFill>
        <p:spPr>
          <a:xfrm>
            <a:off x="318499" y="220187"/>
            <a:ext cx="1011904" cy="97161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当前有一封未读邮件，发件人为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45D911-CFF0-440B-8341-D7A33DA805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336BD8-BFEA-4E42-B980-D86EAF650306}"/>
              </a:ext>
            </a:extLst>
          </p:cNvPr>
          <p:cNvSpPr/>
          <p:nvPr/>
        </p:nvSpPr>
        <p:spPr>
          <a:xfrm>
            <a:off x="0" y="1330302"/>
            <a:ext cx="12192000" cy="5527698"/>
          </a:xfrm>
          <a:prstGeom prst="rect">
            <a:avLst/>
          </a:prstGeom>
          <a:solidFill>
            <a:schemeClr val="bg2">
              <a:lumMod val="25000"/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76D5EF-8DE1-410A-9F5D-F4CD1F519EDC}"/>
              </a:ext>
            </a:extLst>
          </p:cNvPr>
          <p:cNvSpPr/>
          <p:nvPr/>
        </p:nvSpPr>
        <p:spPr>
          <a:xfrm>
            <a:off x="4572000" y="1866035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307CF2-E6C6-492E-BEB3-C65B3935C1C4}"/>
              </a:ext>
            </a:extLst>
          </p:cNvPr>
          <p:cNvSpPr txBox="1"/>
          <p:nvPr/>
        </p:nvSpPr>
        <p:spPr>
          <a:xfrm>
            <a:off x="5465058" y="20377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是谁？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D15C67-B5C3-4E70-AE92-E03020ACF9FE}"/>
              </a:ext>
            </a:extLst>
          </p:cNvPr>
          <p:cNvSpPr/>
          <p:nvPr/>
        </p:nvSpPr>
        <p:spPr>
          <a:xfrm>
            <a:off x="4572000" y="2965906"/>
            <a:ext cx="3020602" cy="7127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9771E-7044-4A60-9E7B-E4E4C23B5477}"/>
              </a:ext>
            </a:extLst>
          </p:cNvPr>
          <p:cNvSpPr txBox="1"/>
          <p:nvPr/>
        </p:nvSpPr>
        <p:spPr>
          <a:xfrm>
            <a:off x="5080337" y="31376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邮件内容是什么？</a:t>
            </a:r>
          </a:p>
        </p:txBody>
      </p:sp>
    </p:spTree>
    <p:extLst>
      <p:ext uri="{BB962C8B-B14F-4D97-AF65-F5344CB8AC3E}">
        <p14:creationId xmlns:p14="http://schemas.microsoft.com/office/powerpoint/2010/main" val="428134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96F1C-6789-4392-98FA-43F2B78C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85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3276C8-32C4-42A8-BC2E-41D8B8998E59}"/>
              </a:ext>
            </a:extLst>
          </p:cNvPr>
          <p:cNvSpPr txBox="1"/>
          <p:nvPr/>
        </p:nvSpPr>
        <p:spPr>
          <a:xfrm>
            <a:off x="1648902" y="705995"/>
            <a:ext cx="603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Comp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Lee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是谁，为何会给我发邮件？邮件内容是什么？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1A174D8-B688-4129-BC86-435C29A676EE}"/>
              </a:ext>
            </a:extLst>
          </p:cNvPr>
          <p:cNvSpPr/>
          <p:nvPr/>
        </p:nvSpPr>
        <p:spPr>
          <a:xfrm rot="10800000">
            <a:off x="11599523" y="729467"/>
            <a:ext cx="243120" cy="243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426D96-3707-4910-8C97-8A8B153F3087}"/>
              </a:ext>
            </a:extLst>
          </p:cNvPr>
          <p:cNvSpPr txBox="1"/>
          <p:nvPr/>
        </p:nvSpPr>
        <p:spPr>
          <a:xfrm>
            <a:off x="11320973" y="10533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点击继续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B04DA8-CA27-4C99-89C7-C66E4E33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r="48467"/>
          <a:stretch/>
        </p:blipFill>
        <p:spPr>
          <a:xfrm>
            <a:off x="824451" y="4875332"/>
            <a:ext cx="1284271" cy="14035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B27BB1-168F-43D4-843E-2775C9AE0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" y="116747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481</Words>
  <Application>Microsoft Office PowerPoint</Application>
  <PresentationFormat>宽屏</PresentationFormat>
  <Paragraphs>109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意境</dc:creator>
  <cp:lastModifiedBy>林 意境</cp:lastModifiedBy>
  <cp:revision>2</cp:revision>
  <dcterms:created xsi:type="dcterms:W3CDTF">2020-03-29T10:06:18Z</dcterms:created>
  <dcterms:modified xsi:type="dcterms:W3CDTF">2020-03-29T10:10:10Z</dcterms:modified>
</cp:coreProperties>
</file>