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29" r:id="rId2"/>
    <p:sldId id="349" r:id="rId3"/>
    <p:sldId id="331" r:id="rId4"/>
    <p:sldId id="330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40" r:id="rId13"/>
    <p:sldId id="341" r:id="rId14"/>
    <p:sldId id="34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1E637-8F10-47E7-97F9-78F101FF9EE6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1E880-F1BB-42F1-A9C6-89727340F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9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209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135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77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8ABFB-8299-453D-991D-BAB04EF84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15BDAA-59F7-493E-9D65-BA5D43ED4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1C60C-5D67-4897-B9F6-7252F3A9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4A5D-14CE-40C9-915E-A4BA3A77B49A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DA09D-7814-4EA4-A859-05A8E970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5A70A2-9743-4CD8-B2F1-5C344243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D115-6EDE-4746-8818-EF5917A61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40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EE4CE-9B3D-4099-890F-148CDC68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6F30F3-983E-4BDD-AB15-9113FDB24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F7FB3-58AA-4F9B-9612-A4E05F07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4A5D-14CE-40C9-915E-A4BA3A77B49A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F6F8D-A00D-4499-A5F9-BE5BDB83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696D4-D0FD-4D92-B08F-658BC1A3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D115-6EDE-4746-8818-EF5917A61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5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5EB119-82B6-4084-AF02-37D31B469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F9F6D8-D4A2-48CD-9589-4DC8F5CF8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A8322-52F6-43D0-BF75-462469AF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4A5D-14CE-40C9-915E-A4BA3A77B49A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41773A-4CFD-40DF-99DA-D9B7AC78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30D8B-B72A-490B-952B-FB7CB266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D115-6EDE-4746-8818-EF5917A61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1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02E83-875B-4376-918E-91059998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04930-EAB8-44F8-A678-6596C604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12EFC6-20D8-4F5B-B7C8-8C66F684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4A5D-14CE-40C9-915E-A4BA3A77B49A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8E8D7-752C-4BF8-AE2A-329AC8F2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0B7D0-913E-4122-AEFB-38F61490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D115-6EDE-4746-8818-EF5917A61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61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31D6F-7A49-4ECC-B20E-816A1684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933DFD-AF3C-4C8F-B0E8-A1101426E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1124C-C22A-4E81-AF0E-26859A8C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4A5D-14CE-40C9-915E-A4BA3A77B49A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4E3FD1-0732-479C-8401-E1CBE224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4E6C7-5F4C-4C17-87AC-D1ABCBC2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D115-6EDE-4746-8818-EF5917A61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64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C3F2F-B40B-48BD-8806-22A42BE1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FDFF9-D32D-4C74-903E-95DA4FF39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7AE8F6-B33A-42D4-847E-6477D3FA1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48E065-3941-4820-B258-18CE9EB2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4A5D-14CE-40C9-915E-A4BA3A77B49A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853A0F-79D6-49E3-A416-4CFE60AC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AA11E-8708-4CBD-989D-57818C17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D115-6EDE-4746-8818-EF5917A61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9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12290-1CA6-4B70-B6CE-A434B014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CEBB9E-A432-43F3-9C38-4B73000DD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B0DC72-4C77-437E-8852-BF911326C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124C0F-EEE9-43A4-8FF2-CF4B5455B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E115E7-DF0E-4088-883A-0CE161538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6154A6-9C1B-492B-BB08-73428BB4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4A5D-14CE-40C9-915E-A4BA3A77B49A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6D9B55-2C79-416C-AA4F-29B0CF82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6D68DB-0F4E-47DD-BB01-1FED71E0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D115-6EDE-4746-8818-EF5917A61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74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29CE3-A3C2-4F42-8D57-0C9C2713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4E7229-33B1-4A70-B137-A11CDCFE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4A5D-14CE-40C9-915E-A4BA3A77B49A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2460C8-C687-452E-9D99-4704340C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F5D704-AEFC-4163-8C6A-544524DF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D115-6EDE-4746-8818-EF5917A61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25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08F53F-358A-4117-B440-46E61504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4A5D-14CE-40C9-915E-A4BA3A77B49A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35A6D3-33F9-4E23-B556-93A04D88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A9FA52-8D06-435C-B756-5DD1961A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D115-6EDE-4746-8818-EF5917A61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2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7B2F1-A337-4220-9358-3E14AE0E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B6DDB-4ACF-445A-8476-1E83CC060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BE40E8-DAD2-4F3F-9D81-7E62D9B68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4374DA-FCDC-4FA8-AA1E-D258FCA9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4A5D-14CE-40C9-915E-A4BA3A77B49A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51C2B2-E769-4909-AB65-8860C232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AD01B0-0F2E-4B41-8DD4-9516F506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D115-6EDE-4746-8818-EF5917A61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1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F4E77-39C2-4CE0-A442-20171512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A1D6D6-F2EE-494E-98D5-C47D5E178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5B6C72-FCA3-46A6-9BBC-71E000A84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7417AC-A24A-4EF9-9EB5-9F6FB93A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4A5D-14CE-40C9-915E-A4BA3A77B49A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4C3312-FC60-403A-8CBA-D0BE4EB5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464B5-C898-47FA-A1C7-9382015D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D115-6EDE-4746-8818-EF5917A61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77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BA9C8F-8F9A-460A-8433-45019801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F6883F-1E5D-4090-8013-1097F861B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E09A6-39C4-445E-BBB2-7C18D65E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94A5D-14CE-40C9-915E-A4BA3A77B49A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42FBD3-3E00-45C4-AE3C-E1EDEC205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C6D0D-08F6-4AE4-8DDB-C1BB767B0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BD115-6EDE-4746-8818-EF5917A61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9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616421D-309B-465F-BE6E-CC0A27A59062}"/>
              </a:ext>
            </a:extLst>
          </p:cNvPr>
          <p:cNvSpPr txBox="1"/>
          <p:nvPr/>
        </p:nvSpPr>
        <p:spPr>
          <a:xfrm>
            <a:off x="4464783" y="2767280"/>
            <a:ext cx="32624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第三章</a:t>
            </a:r>
          </a:p>
        </p:txBody>
      </p:sp>
    </p:spTree>
    <p:extLst>
      <p:ext uri="{BB962C8B-B14F-4D97-AF65-F5344CB8AC3E}">
        <p14:creationId xmlns:p14="http://schemas.microsoft.com/office/powerpoint/2010/main" val="3800039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9C4D52-278D-4B79-8233-5008BD872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1" r="18445"/>
          <a:stretch/>
        </p:blipFill>
        <p:spPr>
          <a:xfrm>
            <a:off x="16042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943072A-81D6-48C3-B563-FF5D36FE3AA8}"/>
              </a:ext>
            </a:extLst>
          </p:cNvPr>
          <p:cNvSpPr txBox="1"/>
          <p:nvPr/>
        </p:nvSpPr>
        <p:spPr>
          <a:xfrm>
            <a:off x="1648902" y="705995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您可以左右拖动场景，并点击场景中的道具收集线索。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99AE5C82-9D11-43D3-B9F7-54BD53C0C9C3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DFE784-F1F5-472B-84B5-6F536191064D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F1ED2C-984B-4686-84B7-085D068636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790BDA-B219-47EA-A5CE-AC9CAC1A1F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9950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9C4D52-278D-4B79-8233-5008BD872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1" r="18445"/>
          <a:stretch/>
        </p:blipFill>
        <p:spPr>
          <a:xfrm>
            <a:off x="16042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943072A-81D6-48C3-B563-FF5D36FE3AA8}"/>
              </a:ext>
            </a:extLst>
          </p:cNvPr>
          <p:cNvSpPr txBox="1"/>
          <p:nvPr/>
        </p:nvSpPr>
        <p:spPr>
          <a:xfrm>
            <a:off x="1648902" y="705995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点击我可以查看已经收集到的线索或预约无人驾驶系统返回工作室。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99AE5C82-9D11-43D3-B9F7-54BD53C0C9C3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DFE784-F1F5-472B-84B5-6F536191064D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F1ED2C-984B-4686-84B7-085D068636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790BDA-B219-47EA-A5CE-AC9CAC1A1F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0349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9C4D52-278D-4B79-8233-5008BD872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1" r="18445"/>
          <a:stretch/>
        </p:blipFill>
        <p:spPr>
          <a:xfrm>
            <a:off x="16042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943072A-81D6-48C3-B563-FF5D36FE3AA8}"/>
              </a:ext>
            </a:extLst>
          </p:cNvPr>
          <p:cNvSpPr txBox="1"/>
          <p:nvPr/>
        </p:nvSpPr>
        <p:spPr>
          <a:xfrm>
            <a:off x="1648902" y="705995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点击我可以查看已经收集到的线索或预约无人驾驶系统返回工作室。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B790BDA-B219-47EA-A5CE-AC9CAC1A1F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0D93450-0571-4A1A-8F43-E556BB7FBD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A5C9CC1-4E41-4018-B510-69D2E2B92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3"/>
          <a:stretch/>
        </p:blipFill>
        <p:spPr>
          <a:xfrm>
            <a:off x="574158" y="2303207"/>
            <a:ext cx="3830097" cy="4195536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4BAF89F2-ABA5-41A0-8C26-F472C963B344}"/>
              </a:ext>
            </a:extLst>
          </p:cNvPr>
          <p:cNvGrpSpPr/>
          <p:nvPr/>
        </p:nvGrpSpPr>
        <p:grpSpPr>
          <a:xfrm>
            <a:off x="6431999" y="1850860"/>
            <a:ext cx="5760000" cy="1080000"/>
            <a:chOff x="6432000" y="780837"/>
            <a:chExt cx="5760000" cy="108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DEF57B5-4104-4EBF-B50C-D04D6201DC61}"/>
                </a:ext>
              </a:extLst>
            </p:cNvPr>
            <p:cNvSpPr/>
            <p:nvPr/>
          </p:nvSpPr>
          <p:spPr>
            <a:xfrm>
              <a:off x="6432000" y="780837"/>
              <a:ext cx="5760000" cy="108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1712B8A6-CB41-4EA8-B29D-E2BE8EAD4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48844" y="1029353"/>
              <a:ext cx="960208" cy="579554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928E93D-8764-44DD-920A-25CF2BA1E250}"/>
                </a:ext>
              </a:extLst>
            </p:cNvPr>
            <p:cNvSpPr txBox="1"/>
            <p:nvPr/>
          </p:nvSpPr>
          <p:spPr>
            <a:xfrm>
              <a:off x="9312000" y="1088297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邮件阅读服务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5C44B96-7F62-4841-8808-9E1A10962EC6}"/>
              </a:ext>
            </a:extLst>
          </p:cNvPr>
          <p:cNvGrpSpPr/>
          <p:nvPr/>
        </p:nvGrpSpPr>
        <p:grpSpPr>
          <a:xfrm>
            <a:off x="6432000" y="3238320"/>
            <a:ext cx="5760000" cy="1080000"/>
            <a:chOff x="6432000" y="2889000"/>
            <a:chExt cx="5760000" cy="1080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EE03824-0E08-4270-9E86-287D08909B0D}"/>
                </a:ext>
              </a:extLst>
            </p:cNvPr>
            <p:cNvSpPr/>
            <p:nvPr/>
          </p:nvSpPr>
          <p:spPr>
            <a:xfrm>
              <a:off x="6432000" y="2889000"/>
              <a:ext cx="5760000" cy="108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B5CA3D18-429C-4AD8-8436-501EFA201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05352" y="3114905"/>
              <a:ext cx="847191" cy="628189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11A41FF-E2C5-43D6-AF8D-F4C34DB706C0}"/>
                </a:ext>
              </a:extLst>
            </p:cNvPr>
            <p:cNvSpPr txBox="1"/>
            <p:nvPr/>
          </p:nvSpPr>
          <p:spPr>
            <a:xfrm>
              <a:off x="9311999" y="3281429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无人驾驶服务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54BFEFC-9EA9-49CE-9F97-97264A904A8C}"/>
              </a:ext>
            </a:extLst>
          </p:cNvPr>
          <p:cNvGrpSpPr/>
          <p:nvPr/>
        </p:nvGrpSpPr>
        <p:grpSpPr>
          <a:xfrm>
            <a:off x="6432000" y="4625780"/>
            <a:ext cx="5760000" cy="1080000"/>
            <a:chOff x="6432000" y="4997163"/>
            <a:chExt cx="5760000" cy="108000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37146BB-FBDB-4B21-9221-DD10046DBD5D}"/>
                </a:ext>
              </a:extLst>
            </p:cNvPr>
            <p:cNvSpPr/>
            <p:nvPr/>
          </p:nvSpPr>
          <p:spPr>
            <a:xfrm>
              <a:off x="6432000" y="4997163"/>
              <a:ext cx="5760000" cy="108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形 21">
              <a:extLst>
                <a:ext uri="{FF2B5EF4-FFF2-40B4-BE49-F238E27FC236}">
                  <a16:creationId xmlns:a16="http://schemas.microsoft.com/office/drawing/2014/main" id="{35ECAEF4-45DA-41B7-B7F0-5CC2B2A67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08776" y="5099889"/>
              <a:ext cx="903699" cy="874547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D05EC75-A9D4-495D-AC6E-E8E7288B5D18}"/>
                </a:ext>
              </a:extLst>
            </p:cNvPr>
            <p:cNvSpPr txBox="1"/>
            <p:nvPr/>
          </p:nvSpPr>
          <p:spPr>
            <a:xfrm>
              <a:off x="9343476" y="530803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目前线索整理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6388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830D7B-A8E4-460F-B5F6-3A42B801F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43C38F-FEF0-4DEA-A9EE-211028912946}"/>
              </a:ext>
            </a:extLst>
          </p:cNvPr>
          <p:cNvSpPr/>
          <p:nvPr/>
        </p:nvSpPr>
        <p:spPr>
          <a:xfrm>
            <a:off x="0" y="5577840"/>
            <a:ext cx="12192000" cy="128016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40000"/>
                </a:schemeClr>
              </a:gs>
              <a:gs pos="21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16200000" scaled="0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08759B-A90E-4322-B143-5E1749A58BAA}"/>
              </a:ext>
            </a:extLst>
          </p:cNvPr>
          <p:cNvSpPr txBox="1"/>
          <p:nvPr/>
        </p:nvSpPr>
        <p:spPr>
          <a:xfrm>
            <a:off x="1666240" y="604341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获取历史订单数据，已启动返程服务。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02F68942-26FC-4CB3-952E-159FDBDF2D79}"/>
              </a:ext>
            </a:extLst>
          </p:cNvPr>
          <p:cNvSpPr/>
          <p:nvPr/>
        </p:nvSpPr>
        <p:spPr>
          <a:xfrm rot="10800000">
            <a:off x="11467443" y="6043414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9A9B6A-B232-4CC5-9A84-27C48DF89C0D}"/>
              </a:ext>
            </a:extLst>
          </p:cNvPr>
          <p:cNvSpPr txBox="1"/>
          <p:nvPr/>
        </p:nvSpPr>
        <p:spPr>
          <a:xfrm>
            <a:off x="11188893" y="63672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</p:spTree>
    <p:extLst>
      <p:ext uri="{BB962C8B-B14F-4D97-AF65-F5344CB8AC3E}">
        <p14:creationId xmlns:p14="http://schemas.microsoft.com/office/powerpoint/2010/main" val="212360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830D7B-A8E4-460F-B5F6-3A42B801F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43C38F-FEF0-4DEA-A9EE-211028912946}"/>
              </a:ext>
            </a:extLst>
          </p:cNvPr>
          <p:cNvSpPr/>
          <p:nvPr/>
        </p:nvSpPr>
        <p:spPr>
          <a:xfrm>
            <a:off x="0" y="5577840"/>
            <a:ext cx="12192000" cy="128016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40000"/>
                </a:schemeClr>
              </a:gs>
              <a:gs pos="21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16200000" scaled="0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08759B-A90E-4322-B143-5E1749A58BAA}"/>
              </a:ext>
            </a:extLst>
          </p:cNvPr>
          <p:cNvSpPr txBox="1"/>
          <p:nvPr/>
        </p:nvSpPr>
        <p:spPr>
          <a:xfrm>
            <a:off x="1666240" y="6043414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已到达陶夕工作室，祝您出行愉快，感谢您使用滴滴无人驾驶服务。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02F68942-26FC-4CB3-952E-159FDBDF2D79}"/>
              </a:ext>
            </a:extLst>
          </p:cNvPr>
          <p:cNvSpPr/>
          <p:nvPr/>
        </p:nvSpPr>
        <p:spPr>
          <a:xfrm rot="10800000">
            <a:off x="11467443" y="6043414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9A9B6A-B232-4CC5-9A84-27C48DF89C0D}"/>
              </a:ext>
            </a:extLst>
          </p:cNvPr>
          <p:cNvSpPr txBox="1"/>
          <p:nvPr/>
        </p:nvSpPr>
        <p:spPr>
          <a:xfrm>
            <a:off x="11188893" y="63672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</p:spTree>
    <p:extLst>
      <p:ext uri="{BB962C8B-B14F-4D97-AF65-F5344CB8AC3E}">
        <p14:creationId xmlns:p14="http://schemas.microsoft.com/office/powerpoint/2010/main" val="103083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67B95D5-0688-45EA-8B7D-B5E3CD36F8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50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E502DF-006C-4916-9832-5B6FB3598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6B80CE-135B-4278-A36F-876F2571A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57" y="116747"/>
            <a:ext cx="1095375" cy="1095375"/>
          </a:xfrm>
          <a:prstGeom prst="rect">
            <a:avLst/>
          </a:prstGeom>
        </p:spPr>
      </p:pic>
      <p:sp>
        <p:nvSpPr>
          <p:cNvPr id="5" name="等腰三角形 4">
            <a:extLst>
              <a:ext uri="{FF2B5EF4-FFF2-40B4-BE49-F238E27FC236}">
                <a16:creationId xmlns:a16="http://schemas.microsoft.com/office/drawing/2014/main" id="{FBEEEAE0-2412-433D-BDBB-A05CADC8782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4FF384-8367-49D1-8D00-BFF29E2000B3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DD3395-6513-4139-9C40-2D6700B637E1}"/>
              </a:ext>
            </a:extLst>
          </p:cNvPr>
          <p:cNvSpPr txBox="1"/>
          <p:nvPr/>
        </p:nvSpPr>
        <p:spPr>
          <a:xfrm>
            <a:off x="1648902" y="705995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欢迎光临，您不是该住宅的住户，请问您需要拜访的人是？</a:t>
            </a:r>
          </a:p>
        </p:txBody>
      </p:sp>
    </p:spTree>
    <p:extLst>
      <p:ext uri="{BB962C8B-B14F-4D97-AF65-F5344CB8AC3E}">
        <p14:creationId xmlns:p14="http://schemas.microsoft.com/office/powerpoint/2010/main" val="361175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E502DF-006C-4916-9832-5B6FB3598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1458A5B-FF13-4296-BF6D-2961546D2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30" y="116747"/>
            <a:ext cx="1095375" cy="1095375"/>
          </a:xfrm>
          <a:prstGeom prst="rect">
            <a:avLst/>
          </a:prstGeom>
        </p:spPr>
      </p:pic>
      <p:sp>
        <p:nvSpPr>
          <p:cNvPr id="5" name="等腰三角形 4">
            <a:extLst>
              <a:ext uri="{FF2B5EF4-FFF2-40B4-BE49-F238E27FC236}">
                <a16:creationId xmlns:a16="http://schemas.microsoft.com/office/drawing/2014/main" id="{FBEEEAE0-2412-433D-BDBB-A05CADC8782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4FF384-8367-49D1-8D00-BFF29E2000B3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15166E-4612-461B-B276-70CDA7D2B0B6}"/>
              </a:ext>
            </a:extLst>
          </p:cNvPr>
          <p:cNvSpPr txBox="1"/>
          <p:nvPr/>
        </p:nvSpPr>
        <p:spPr>
          <a:xfrm>
            <a:off x="1648902" y="705995"/>
            <a:ext cx="104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Grace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8111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E502DF-006C-4916-9832-5B6FB3598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等腰三角形 4">
            <a:extLst>
              <a:ext uri="{FF2B5EF4-FFF2-40B4-BE49-F238E27FC236}">
                <a16:creationId xmlns:a16="http://schemas.microsoft.com/office/drawing/2014/main" id="{FBEEEAE0-2412-433D-BDBB-A05CADC8782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4FF384-8367-49D1-8D00-BFF29E2000B3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15166E-4612-461B-B276-70CDA7D2B0B6}"/>
              </a:ext>
            </a:extLst>
          </p:cNvPr>
          <p:cNvSpPr txBox="1"/>
          <p:nvPr/>
        </p:nvSpPr>
        <p:spPr>
          <a:xfrm>
            <a:off x="1648902" y="705995"/>
            <a:ext cx="941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住户识别成功，您在可拜访的名单上，但住户主人不在住处，请问是否接受人工智能接待。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3424FE-990F-4D89-BDFD-588EE9AB2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57" y="116747"/>
            <a:ext cx="1095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9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E502DF-006C-4916-9832-5B6FB3598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1458A5B-FF13-4296-BF6D-2961546D2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30" y="116747"/>
            <a:ext cx="1095375" cy="1095375"/>
          </a:xfrm>
          <a:prstGeom prst="rect">
            <a:avLst/>
          </a:prstGeom>
        </p:spPr>
      </p:pic>
      <p:sp>
        <p:nvSpPr>
          <p:cNvPr id="5" name="等腰三角形 4">
            <a:extLst>
              <a:ext uri="{FF2B5EF4-FFF2-40B4-BE49-F238E27FC236}">
                <a16:creationId xmlns:a16="http://schemas.microsoft.com/office/drawing/2014/main" id="{FBEEEAE0-2412-433D-BDBB-A05CADC8782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4FF384-8367-49D1-8D00-BFF29E2000B3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15166E-4612-461B-B276-70CDA7D2B0B6}"/>
              </a:ext>
            </a:extLst>
          </p:cNvPr>
          <p:cNvSpPr txBox="1"/>
          <p:nvPr/>
        </p:nvSpPr>
        <p:spPr>
          <a:xfrm>
            <a:off x="1648902" y="7059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接受。</a:t>
            </a:r>
          </a:p>
        </p:txBody>
      </p:sp>
    </p:spTree>
    <p:extLst>
      <p:ext uri="{BB962C8B-B14F-4D97-AF65-F5344CB8AC3E}">
        <p14:creationId xmlns:p14="http://schemas.microsoft.com/office/powerpoint/2010/main" val="158751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9C4D52-278D-4B79-8233-5008BD872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1" r="18445"/>
          <a:stretch/>
        </p:blipFill>
        <p:spPr>
          <a:xfrm>
            <a:off x="16042" y="0"/>
            <a:ext cx="12192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8CD84A3-8F7C-42F1-924A-FDDBC65D4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57" y="116747"/>
            <a:ext cx="1095375" cy="10953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943072A-81D6-48C3-B563-FF5D36FE3AA8}"/>
              </a:ext>
            </a:extLst>
          </p:cNvPr>
          <p:cNvSpPr txBox="1"/>
          <p:nvPr/>
        </p:nvSpPr>
        <p:spPr>
          <a:xfrm>
            <a:off x="1648902" y="705995"/>
            <a:ext cx="558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好的，欢迎光临，我是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Grace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的工作助理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Skeletons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99AE5C82-9D11-43D3-B9F7-54BD53C0C9C3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DFE784-F1F5-472B-84B5-6F536191064D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</p:spTree>
    <p:extLst>
      <p:ext uri="{BB962C8B-B14F-4D97-AF65-F5344CB8AC3E}">
        <p14:creationId xmlns:p14="http://schemas.microsoft.com/office/powerpoint/2010/main" val="321372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9C4D52-278D-4B79-8233-5008BD872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1" r="18445"/>
          <a:stretch/>
        </p:blipFill>
        <p:spPr>
          <a:xfrm>
            <a:off x="16042" y="0"/>
            <a:ext cx="12192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8CD84A3-8F7C-42F1-924A-FDDBC65D4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57" y="116747"/>
            <a:ext cx="1095375" cy="10953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943072A-81D6-48C3-B563-FF5D36FE3AA8}"/>
              </a:ext>
            </a:extLst>
          </p:cNvPr>
          <p:cNvSpPr txBox="1"/>
          <p:nvPr/>
        </p:nvSpPr>
        <p:spPr>
          <a:xfrm>
            <a:off x="1648902" y="705995"/>
            <a:ext cx="635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Grace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有事外出，由我来接待你，该处为您可以访问的房间，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99AE5C82-9D11-43D3-B9F7-54BD53C0C9C3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DFE784-F1F5-472B-84B5-6F536191064D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</p:spTree>
    <p:extLst>
      <p:ext uri="{BB962C8B-B14F-4D97-AF65-F5344CB8AC3E}">
        <p14:creationId xmlns:p14="http://schemas.microsoft.com/office/powerpoint/2010/main" val="67332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9C4D52-278D-4B79-8233-5008BD872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1" r="18445"/>
          <a:stretch/>
        </p:blipFill>
        <p:spPr>
          <a:xfrm>
            <a:off x="16042" y="0"/>
            <a:ext cx="12192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8CD84A3-8F7C-42F1-924A-FDDBC65D4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57" y="116747"/>
            <a:ext cx="1095375" cy="10953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943072A-81D6-48C3-B563-FF5D36FE3AA8}"/>
              </a:ext>
            </a:extLst>
          </p:cNvPr>
          <p:cNvSpPr txBox="1"/>
          <p:nvPr/>
        </p:nvSpPr>
        <p:spPr>
          <a:xfrm>
            <a:off x="1648902" y="705995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你可以在实验室里面查找一些资料，但请不要离开我的视线范围。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99AE5C82-9D11-43D3-B9F7-54BD53C0C9C3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DFE784-F1F5-472B-84B5-6F536191064D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</p:spTree>
    <p:extLst>
      <p:ext uri="{BB962C8B-B14F-4D97-AF65-F5344CB8AC3E}">
        <p14:creationId xmlns:p14="http://schemas.microsoft.com/office/powerpoint/2010/main" val="135125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宽屏</PresentationFormat>
  <Paragraphs>30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思源黑体 CN Medium</vt:lpstr>
      <vt:lpstr>思源黑体 CN Regular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意境</dc:creator>
  <cp:lastModifiedBy>林 意境</cp:lastModifiedBy>
  <cp:revision>1</cp:revision>
  <dcterms:created xsi:type="dcterms:W3CDTF">2020-03-29T10:13:09Z</dcterms:created>
  <dcterms:modified xsi:type="dcterms:W3CDTF">2020-03-29T10:13:26Z</dcterms:modified>
</cp:coreProperties>
</file>