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3" r:id="rId2"/>
    <p:sldId id="354" r:id="rId3"/>
    <p:sldId id="355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3A6B9-65A9-4AA9-83DB-103870E13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CA1712-7470-414C-B539-6E55FA9F0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EE86D6-3DED-4522-B638-80ECC9E4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1C5B-558C-4DC5-9B9C-0A2C4DA55999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B99BBD-00E3-4176-B4BA-96F08387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73DF75-74E0-491B-9DB5-A5BB1890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7C2C-CBFC-4214-A286-ACD0E6590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81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41D93-C99A-4A64-AB7D-F931C57A1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92A88E-FDF2-4E53-A0B4-D3E52A2DE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BB2EBC-FF93-4849-B426-7BD76B04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1C5B-558C-4DC5-9B9C-0A2C4DA55999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F00EDD-DDA7-428C-A083-B77B7A03A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40DF5C-0A8A-4F52-A346-EFDECBD9E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7C2C-CBFC-4214-A286-ACD0E6590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5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AFF616-9804-441A-B8CE-572F78C60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C8921E-1830-4905-B00D-13AC32C63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069170-0FA8-413E-98A4-99729389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1C5B-558C-4DC5-9B9C-0A2C4DA55999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A90007-E2BA-4D17-B8E7-B9DC4541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27277-6704-47D1-8439-02F80CEC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7C2C-CBFC-4214-A286-ACD0E6590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59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CC9DD-F94B-4181-9633-B9036470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7C7A91-A389-47BC-B71B-FA7ABFA89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BBD8E2-475C-4375-A74B-BE26492AC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1C5B-558C-4DC5-9B9C-0A2C4DA55999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E48EEF-B3FA-4067-98DA-8FF7D576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0E8FBE-05CE-4B2B-9C31-E89F9504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7C2C-CBFC-4214-A286-ACD0E6590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96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E2827-34F1-40CA-94BD-E50453BC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0F6D1-69A5-4568-BA93-5F2C0DC64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6CC181-F5CF-4C33-9D56-528FFC6E7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1C5B-558C-4DC5-9B9C-0A2C4DA55999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0550C-2092-4F13-873A-D6B3DD96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654531-C979-42C3-8846-D91C528F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7C2C-CBFC-4214-A286-ACD0E6590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08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6E80B-30D5-430C-BA0A-2CD6D3413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7B007C-5D2C-4C1B-839A-89A9BD681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FF1CE9-1E6A-49ED-8DF4-6101D8B57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0B2A0C-CE90-4ECF-8B98-76D29A1A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1C5B-558C-4DC5-9B9C-0A2C4DA55999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89EA97-97C2-498F-8CD1-655F4B7E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FC8A9-222F-44D2-998F-CF15FB6F2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7C2C-CBFC-4214-A286-ACD0E6590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40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9DAD0-6127-408D-B82B-B13B0C1B6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4AD53C-5868-45B3-8656-3A0C7D800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219055-192C-45AF-9F99-D42ABE955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C87A47-E1BC-4219-85C7-1FB3CBC85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E0E465-8B95-4D66-88ED-6EEB85333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64B73B-33C1-495B-B052-755FBE904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1C5B-558C-4DC5-9B9C-0A2C4DA55999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F09F97-FF91-4053-B127-809B622B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DBB6A2-9884-494C-89C8-97C94C69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7C2C-CBFC-4214-A286-ACD0E6590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85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FBE06-B485-44FB-8FB4-D4B636A5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6A0B0C-7E26-4488-B91E-0B064F7A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1C5B-558C-4DC5-9B9C-0A2C4DA55999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9FF7C0-CFFA-4C38-9DA0-70E954F6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1F7FE1-C1F1-4C4A-9A59-C1E7C245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7C2C-CBFC-4214-A286-ACD0E6590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4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97DA26-0D84-450A-AF71-552EE84E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1C5B-558C-4DC5-9B9C-0A2C4DA55999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FFE3B5-43B9-4D5A-8655-8D4F8D10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86A77D-F7A1-4344-A413-9DFEB8F5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7C2C-CBFC-4214-A286-ACD0E6590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5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ACCDF-CA86-4228-9C05-AD6BB2620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2CA34F-53B3-4CD3-B5E4-18AD08B3E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C8A08B-8DB1-4494-A34E-5840A46AE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ABCBD9-9C77-4080-A8A4-95CE8181F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1C5B-558C-4DC5-9B9C-0A2C4DA55999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8B355D-E4A4-4D29-8886-7C005E5C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6803D6-458C-4F03-979D-45ED6BC8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7C2C-CBFC-4214-A286-ACD0E6590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87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F2C44-0987-4F78-8E71-AD2EBBFD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1BEB32-A723-4F11-B980-5B3D8A88F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4C044F-253E-408A-9806-F0C863F13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31622E-FCBA-42B1-B281-57A693E92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1C5B-558C-4DC5-9B9C-0A2C4DA55999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972023-D6A8-4EA2-AFA9-964580166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E0CE87-22CD-4600-B0A8-FCA443B6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7C2C-CBFC-4214-A286-ACD0E6590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42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2CFA90-4F50-42A6-9B9D-2B108A89B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1AB996-A2AA-42B1-9A91-6C4BB95C7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7C8A12-CF7B-4167-8477-5879EBF02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01C5B-558C-4DC5-9B9C-0A2C4DA55999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22895-A119-4B5E-B7B4-0ED09B855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C634C2-E18A-49C7-9BA4-0DC4261DF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C7C2C-CBFC-4214-A286-ACD0E6590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78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7EDCCA-9BB7-4190-B670-5C46729E2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1BEA924-531F-47A5-AF09-5FD747761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307" y="1558031"/>
            <a:ext cx="4913386" cy="25180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2192881-3277-46F8-A6E7-454DE41BF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357" y="4776218"/>
            <a:ext cx="1781285" cy="64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3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9E66833-0689-4C4F-A7BF-E1ACDD2054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56B66A-0B8B-418B-88E5-606B942D841F}"/>
              </a:ext>
            </a:extLst>
          </p:cNvPr>
          <p:cNvSpPr txBox="1"/>
          <p:nvPr/>
        </p:nvSpPr>
        <p:spPr>
          <a:xfrm>
            <a:off x="3022081" y="2642608"/>
            <a:ext cx="6147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欢迎来到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2050</a:t>
            </a:r>
            <a:r>
              <a:rPr lang="zh-CN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年</a:t>
            </a:r>
            <a:endParaRPr lang="en-US" altLang="zh-CN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请置换佩戴隐形式智能穿戴设施，获得你的私人助理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Comp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743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2CB3C22-A69C-4B39-AF3E-FB4628073C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D49379-1334-4421-B9F9-DA4AB48B5ED1}"/>
              </a:ext>
            </a:extLst>
          </p:cNvPr>
          <p:cNvSpPr txBox="1"/>
          <p:nvPr/>
        </p:nvSpPr>
        <p:spPr>
          <a:xfrm>
            <a:off x="2318363" y="2228671"/>
            <a:ext cx="75552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人工智能与人类生活的结合日趋紧密，无人驾驶系统早已步入成熟期，</a:t>
            </a:r>
            <a:endParaRPr lang="en-US" altLang="zh-CN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可穿戴模式渗透生活琐事，人类的衣食住行，</a:t>
            </a:r>
            <a:endParaRPr lang="en-US" altLang="zh-CN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医教文娱早已迈入机械化、智能化阶段。</a:t>
            </a:r>
            <a:endParaRPr lang="en-US" altLang="zh-CN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医疗的人工智能助理盛极一时，越来越多的人，将个人健康交由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AI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管理。</a:t>
            </a:r>
          </a:p>
        </p:txBody>
      </p:sp>
    </p:spTree>
    <p:extLst>
      <p:ext uri="{BB962C8B-B14F-4D97-AF65-F5344CB8AC3E}">
        <p14:creationId xmlns:p14="http://schemas.microsoft.com/office/powerpoint/2010/main" val="3335634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76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意境</dc:creator>
  <cp:lastModifiedBy>林 意境</cp:lastModifiedBy>
  <cp:revision>1</cp:revision>
  <dcterms:created xsi:type="dcterms:W3CDTF">2020-03-29T10:07:09Z</dcterms:created>
  <dcterms:modified xsi:type="dcterms:W3CDTF">2020-03-29T10:08:49Z</dcterms:modified>
</cp:coreProperties>
</file>