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3" r:id="rId2"/>
    <p:sldId id="345" r:id="rId3"/>
    <p:sldId id="346" r:id="rId4"/>
    <p:sldId id="347" r:id="rId5"/>
    <p:sldId id="348" r:id="rId6"/>
    <p:sldId id="350" r:id="rId7"/>
    <p:sldId id="351" r:id="rId8"/>
    <p:sldId id="352" r:id="rId9"/>
    <p:sldId id="344" r:id="rId10"/>
    <p:sldId id="353" r:id="rId11"/>
    <p:sldId id="354" r:id="rId12"/>
    <p:sldId id="35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09D63-158F-4C77-8D5A-790169280F64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FB00-D4CB-44BA-BC3A-D1E9B7BD6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2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95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4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7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点击小白后进入</a:t>
            </a:r>
            <a:r>
              <a:rPr lang="en-US" altLang="zh-CN" dirty="0"/>
              <a:t>92</a:t>
            </a:r>
            <a:r>
              <a:rPr lang="zh-CN" altLang="en-US" dirty="0"/>
              <a:t>页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2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华盛顿为正确答案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4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678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06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4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C1052-4B83-4777-A797-130DD4AF5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994405-F13B-467E-9E9B-FCC649CC6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21C3A-45D3-4294-BC70-AB4F6C7A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CD4D-551F-4322-8F3E-A528257636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D9350-24C3-458D-B047-20335126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71D99-1E06-4252-B36E-A035B6E2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5025-FEAE-4116-9342-41673B8D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7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9FFF1-00F7-4906-83AF-CB21ABFE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A4E106-22D7-4A22-BC12-C948CE615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FDF5F-2DD1-4A52-86D3-CB8A44BB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CD4D-551F-4322-8F3E-A528257636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ACBA6-A74A-40E9-8F01-F9E354EB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8113D-872F-437B-BC2F-C835B448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5025-FEAE-4116-9342-41673B8D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9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2BF6F4-9310-4252-8902-471ED3D1A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9AB39C-C586-4542-A48A-5A711C8C4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D0CDA-8954-413D-A6EE-AC9A964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CD4D-551F-4322-8F3E-A528257636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EFA0A-EB1D-4EB5-8F8E-18FABD15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E4332-32E8-4ECA-8CF5-A58D8BA7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5025-FEAE-4116-9342-41673B8D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3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0D409-5407-404B-BA7B-A8C859C3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FA8DE-45C7-4D64-91E0-C8ADCF31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30007-7B19-44C6-A8B4-C15D5A7B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CD4D-551F-4322-8F3E-A528257636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A12C5-4107-45FB-979B-F127132D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5BAAE-B024-4D62-B9EC-66CC882E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5025-FEAE-4116-9342-41673B8D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23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318B8-BA23-4F47-9973-59142F2C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9F393-36CB-40B1-B8F9-79707B205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955F0-B5D7-486D-9045-43BF58BE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CD4D-551F-4322-8F3E-A528257636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38533-5B21-4C49-B390-CE6F498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ABF1E-C243-47B4-8410-8C90D3D2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5025-FEAE-4116-9342-41673B8D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1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92FD0-165E-400C-840E-D14AA700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17BEA-4480-4FE0-BE91-3BD542B7F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9CEB15-2A47-4DD6-A913-A5B5A868A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4AB79-0D74-4699-9B2C-0642D11D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CD4D-551F-4322-8F3E-A528257636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D2168-8A54-4690-8C45-A4A646B6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5D5FB-2E29-49E9-A066-C4CC2A18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5025-FEAE-4116-9342-41673B8D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0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6606-DC5E-4D30-A2C1-84AE8BC3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A7325-2264-4592-B1C2-9B64F5109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E4AD02-DE38-4CDA-BD77-808720E25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6A8B2A-09E0-4106-B890-07737EB8B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0EA5C-8A14-4918-981F-4C5636160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DAFB47-EA03-4247-9F30-435B9536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CD4D-551F-4322-8F3E-A528257636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40657E-4141-480B-B18B-B4B675B3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B8CA96-563D-4BDD-B725-184953A6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5025-FEAE-4116-9342-41673B8D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0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6A8C9-2514-4A55-AE33-46974CC3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A4C4ED-733C-4987-9F82-A1CC1F93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CD4D-551F-4322-8F3E-A528257636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4D2F1A-79AD-4B7B-A7CB-6FAB74E8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88DDA-10C6-42EB-8342-EE4FD42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5025-FEAE-4116-9342-41673B8D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8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483166-C3C8-44FF-A182-8205E3EF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CD4D-551F-4322-8F3E-A528257636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95849F-F2F2-428E-A2AE-E50A7CE0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C3BC89-1D12-4A84-9CB1-7E0AA948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5025-FEAE-4116-9342-41673B8D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8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A0E6F-59EE-4614-A87C-4458E94F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D77AC-8C7A-436E-AC2C-88D99176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F91857-1B59-461C-A5CC-EABCB6239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D4AF2-72DC-48CB-AA28-445CF442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CD4D-551F-4322-8F3E-A528257636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865BDA-68C7-4E10-922F-1BC30126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DE2C28-BC7A-4FDD-A116-D49EC2F1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5025-FEAE-4116-9342-41673B8D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6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FEC18-50A7-485F-8E7B-EF96E404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DD5519-5439-4F37-A6EF-0D7831A9C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778E4-54D0-4023-AD14-4EDE33132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5CF83-EC22-441D-AA7F-813283A1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CD4D-551F-4322-8F3E-A528257636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C1ACC-B5A9-4B61-AF12-41665B61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9DD67-C6FB-4C46-960B-0CA13D40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5025-FEAE-4116-9342-41673B8D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201BDE-89F9-4CA5-8BAB-C8F83733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307F96-B616-480E-8C37-3FBC62DC9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E8714-0625-4940-846F-20797E07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0CD4D-551F-4322-8F3E-A5282576369A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77E10-2293-4959-A171-10ACB4FB0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A1475-6794-4D53-9F4F-0AB79F79B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5025-FEAE-4116-9342-41673B8DE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7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16421D-309B-465F-BE6E-CC0A27A59062}"/>
              </a:ext>
            </a:extLst>
          </p:cNvPr>
          <p:cNvSpPr txBox="1"/>
          <p:nvPr/>
        </p:nvSpPr>
        <p:spPr>
          <a:xfrm>
            <a:off x="4977743" y="2767280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终章</a:t>
            </a:r>
          </a:p>
        </p:txBody>
      </p:sp>
    </p:spTree>
    <p:extLst>
      <p:ext uri="{BB962C8B-B14F-4D97-AF65-F5344CB8AC3E}">
        <p14:creationId xmlns:p14="http://schemas.microsoft.com/office/powerpoint/2010/main" val="250789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8E897CE-42AB-4BC6-B0D0-03BF8EE46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CEA0740-16C6-4491-A854-DD9E1A5D3DC5}"/>
              </a:ext>
            </a:extLst>
          </p:cNvPr>
          <p:cNvSpPr/>
          <p:nvPr/>
        </p:nvSpPr>
        <p:spPr>
          <a:xfrm>
            <a:off x="0" y="5577840"/>
            <a:ext cx="12192000" cy="128016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40000"/>
                </a:schemeClr>
              </a:gs>
              <a:gs pos="21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045401-C1F7-40D5-AF37-69FA6C96A183}"/>
              </a:ext>
            </a:extLst>
          </p:cNvPr>
          <p:cNvSpPr txBox="1"/>
          <p:nvPr/>
        </p:nvSpPr>
        <p:spPr>
          <a:xfrm>
            <a:off x="1666240" y="6043414"/>
            <a:ext cx="747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：爷爷不愿意配合我的治疗，所以我想看看是不是我的方式不对。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8B1440C6-22A5-418F-A6E7-10A651DF190C}"/>
              </a:ext>
            </a:extLst>
          </p:cNvPr>
          <p:cNvSpPr/>
          <p:nvPr/>
        </p:nvSpPr>
        <p:spPr>
          <a:xfrm rot="10800000">
            <a:off x="11467443" y="6043414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B161EE-924E-4942-A58D-C0D45B9063CE}"/>
              </a:ext>
            </a:extLst>
          </p:cNvPr>
          <p:cNvSpPr txBox="1"/>
          <p:nvPr/>
        </p:nvSpPr>
        <p:spPr>
          <a:xfrm>
            <a:off x="11188893" y="63672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138446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8E897CE-42AB-4BC6-B0D0-03BF8EE46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CEA0740-16C6-4491-A854-DD9E1A5D3DC5}"/>
              </a:ext>
            </a:extLst>
          </p:cNvPr>
          <p:cNvSpPr/>
          <p:nvPr/>
        </p:nvSpPr>
        <p:spPr>
          <a:xfrm>
            <a:off x="0" y="5577840"/>
            <a:ext cx="12192000" cy="128016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40000"/>
                </a:schemeClr>
              </a:gs>
              <a:gs pos="21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045401-C1F7-40D5-AF37-69FA6C96A183}"/>
              </a:ext>
            </a:extLst>
          </p:cNvPr>
          <p:cNvSpPr txBox="1"/>
          <p:nvPr/>
        </p:nvSpPr>
        <p:spPr>
          <a:xfrm>
            <a:off x="1666240" y="6043414"/>
            <a:ext cx="649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：但我学着</a:t>
            </a:r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Grace</a:t>
            </a: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走遍</a:t>
            </a:r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个城市，似乎并没有找到答案。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8B1440C6-22A5-418F-A6E7-10A651DF190C}"/>
              </a:ext>
            </a:extLst>
          </p:cNvPr>
          <p:cNvSpPr/>
          <p:nvPr/>
        </p:nvSpPr>
        <p:spPr>
          <a:xfrm rot="10800000">
            <a:off x="11467443" y="6043414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B161EE-924E-4942-A58D-C0D45B9063CE}"/>
              </a:ext>
            </a:extLst>
          </p:cNvPr>
          <p:cNvSpPr txBox="1"/>
          <p:nvPr/>
        </p:nvSpPr>
        <p:spPr>
          <a:xfrm>
            <a:off x="11188893" y="63672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268792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67B95D5-0688-45EA-8B7D-B5E3CD36F8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925088-049D-400A-899C-9C4B31D6FDBD}"/>
              </a:ext>
            </a:extLst>
          </p:cNvPr>
          <p:cNvSpPr txBox="1"/>
          <p:nvPr/>
        </p:nvSpPr>
        <p:spPr>
          <a:xfrm>
            <a:off x="4503256" y="2967335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完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【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厦门大学本科生创新项目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】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9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欢迎回家。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0854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您可以左右拖动场景，并点击场景中的道具收集线索。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6521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点击我可以查看已经收集到的线索。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801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点击我可以查看已经收集到的线索。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68ADAC7-F022-4B92-A15A-199FBC2146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B6B523B-31C8-41B2-AD8B-F21996338E58}"/>
              </a:ext>
            </a:extLst>
          </p:cNvPr>
          <p:cNvGrpSpPr/>
          <p:nvPr/>
        </p:nvGrpSpPr>
        <p:grpSpPr>
          <a:xfrm>
            <a:off x="6431999" y="1850860"/>
            <a:ext cx="5760000" cy="1080000"/>
            <a:chOff x="6432000" y="780837"/>
            <a:chExt cx="5760000" cy="108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A3F5CE-79DD-4925-BC26-8AE49057EEBA}"/>
                </a:ext>
              </a:extLst>
            </p:cNvPr>
            <p:cNvSpPr/>
            <p:nvPr/>
          </p:nvSpPr>
          <p:spPr>
            <a:xfrm>
              <a:off x="6432000" y="780837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91B0F8AC-BD84-4415-B567-F0C1D22A4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48844" y="1029353"/>
              <a:ext cx="960208" cy="579554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51DC27-974B-40F5-B899-C92845858FB2}"/>
                </a:ext>
              </a:extLst>
            </p:cNvPr>
            <p:cNvSpPr txBox="1"/>
            <p:nvPr/>
          </p:nvSpPr>
          <p:spPr>
            <a:xfrm>
              <a:off x="9312000" y="1088297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邮件阅读服务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7E6D01C-A95E-41E5-AEAC-44C674F73C18}"/>
              </a:ext>
            </a:extLst>
          </p:cNvPr>
          <p:cNvGrpSpPr/>
          <p:nvPr/>
        </p:nvGrpSpPr>
        <p:grpSpPr>
          <a:xfrm>
            <a:off x="6432000" y="3238320"/>
            <a:ext cx="5760000" cy="1080000"/>
            <a:chOff x="6432000" y="2889000"/>
            <a:chExt cx="5760000" cy="108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2D8C690-E3DB-48A2-AE3A-25DDE8CA0F9F}"/>
                </a:ext>
              </a:extLst>
            </p:cNvPr>
            <p:cNvSpPr/>
            <p:nvPr/>
          </p:nvSpPr>
          <p:spPr>
            <a:xfrm>
              <a:off x="6432000" y="2889000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F5B0B4FE-FB10-4283-97A9-B9DDFE9B8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05352" y="3114905"/>
              <a:ext cx="847191" cy="628189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47BDE1-C4AA-4447-98AF-7E851FF44131}"/>
                </a:ext>
              </a:extLst>
            </p:cNvPr>
            <p:cNvSpPr txBox="1"/>
            <p:nvPr/>
          </p:nvSpPr>
          <p:spPr>
            <a:xfrm>
              <a:off x="9311999" y="3281429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无人驾驶服务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394FE17-5356-404B-960F-667B241675CB}"/>
              </a:ext>
            </a:extLst>
          </p:cNvPr>
          <p:cNvGrpSpPr/>
          <p:nvPr/>
        </p:nvGrpSpPr>
        <p:grpSpPr>
          <a:xfrm>
            <a:off x="6432000" y="4625780"/>
            <a:ext cx="5760000" cy="1080000"/>
            <a:chOff x="6432000" y="4997163"/>
            <a:chExt cx="5760000" cy="10800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CE555B1-F68F-4A49-82A6-267239A7D73C}"/>
                </a:ext>
              </a:extLst>
            </p:cNvPr>
            <p:cNvSpPr/>
            <p:nvPr/>
          </p:nvSpPr>
          <p:spPr>
            <a:xfrm>
              <a:off x="6432000" y="4997163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形 22">
              <a:extLst>
                <a:ext uri="{FF2B5EF4-FFF2-40B4-BE49-F238E27FC236}">
                  <a16:creationId xmlns:a16="http://schemas.microsoft.com/office/drawing/2014/main" id="{592E7A71-3712-485B-96F5-61CC2AC7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08776" y="5099889"/>
              <a:ext cx="903699" cy="874547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E87CF67-5ADC-42DE-AC09-8B7244B575D1}"/>
                </a:ext>
              </a:extLst>
            </p:cNvPr>
            <p:cNvSpPr txBox="1"/>
            <p:nvPr/>
          </p:nvSpPr>
          <p:spPr>
            <a:xfrm>
              <a:off x="9343476" y="53080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目前线索整理</a:t>
              </a:r>
            </a:p>
          </p:txBody>
        </p:sp>
      </p:grp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97CD7EB0-F72B-4564-8715-873AC875C270}"/>
              </a:ext>
            </a:extLst>
          </p:cNvPr>
          <p:cNvSpPr/>
          <p:nvPr/>
        </p:nvSpPr>
        <p:spPr>
          <a:xfrm>
            <a:off x="3698240" y="914400"/>
            <a:ext cx="2540000" cy="1693410"/>
          </a:xfrm>
          <a:prstGeom prst="wedgeRoundRectCallout">
            <a:avLst>
              <a:gd name="adj1" fmla="val -44033"/>
              <a:gd name="adj2" fmla="val 72700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如果您已根据线索推导出</a:t>
            </a:r>
            <a:r>
              <a:rPr lang="en-US" altLang="zh-CN" dirty="0"/>
              <a:t>CURE</a:t>
            </a:r>
            <a:r>
              <a:rPr lang="zh-CN" altLang="en-US" dirty="0"/>
              <a:t>的所在地，请在这个页面点击我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FCC1A6F-5C66-43BC-87B7-BFFA38D32C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48467"/>
          <a:stretch/>
        </p:blipFill>
        <p:spPr>
          <a:xfrm>
            <a:off x="697196" y="2296160"/>
            <a:ext cx="3863245" cy="422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点击我可以查看已经收集到的线索。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68ADAC7-F022-4B92-A15A-199FBC2146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FCC1A6F-5C66-43BC-87B7-BFFA38D32C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48467"/>
          <a:stretch/>
        </p:blipFill>
        <p:spPr>
          <a:xfrm>
            <a:off x="697196" y="2296160"/>
            <a:ext cx="3863245" cy="4222069"/>
          </a:xfrm>
          <a:prstGeom prst="rect">
            <a:avLst/>
          </a:prstGeom>
        </p:spPr>
      </p:pic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6612DA55-0E5A-47BF-A7AF-E9E228F6443C}"/>
              </a:ext>
            </a:extLst>
          </p:cNvPr>
          <p:cNvSpPr/>
          <p:nvPr/>
        </p:nvSpPr>
        <p:spPr>
          <a:xfrm>
            <a:off x="3698240" y="914400"/>
            <a:ext cx="2540000" cy="1693410"/>
          </a:xfrm>
          <a:prstGeom prst="wedgeRoundRectCallout">
            <a:avLst>
              <a:gd name="adj1" fmla="val -44033"/>
              <a:gd name="adj2" fmla="val 72700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CURE</a:t>
            </a:r>
            <a:r>
              <a:rPr lang="zh-CN" altLang="en-US" dirty="0"/>
              <a:t>的</a:t>
            </a:r>
            <a:r>
              <a:rPr lang="en-US" altLang="zh-CN" dirty="0"/>
              <a:t>GPS</a:t>
            </a:r>
            <a:r>
              <a:rPr lang="zh-CN" altLang="en-US" dirty="0"/>
              <a:t>追踪已失效，我们应该去哪里找回</a:t>
            </a:r>
            <a:r>
              <a:rPr lang="en-US" altLang="zh-CN" dirty="0"/>
              <a:t>TA</a:t>
            </a:r>
            <a:r>
              <a:rPr lang="zh-CN" altLang="en-US" dirty="0"/>
              <a:t>呢？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FAAAEE9-39D8-4987-964B-8025C16299CC}"/>
              </a:ext>
            </a:extLst>
          </p:cNvPr>
          <p:cNvSpPr/>
          <p:nvPr/>
        </p:nvSpPr>
        <p:spPr>
          <a:xfrm>
            <a:off x="7894320" y="1368195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93B2068-BF6B-4FDA-9E8E-CAD295131650}"/>
              </a:ext>
            </a:extLst>
          </p:cNvPr>
          <p:cNvSpPr txBox="1"/>
          <p:nvPr/>
        </p:nvSpPr>
        <p:spPr>
          <a:xfrm>
            <a:off x="9081454" y="15471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柏林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221922-3ED5-4C5B-9841-248E46C8BA62}"/>
              </a:ext>
            </a:extLst>
          </p:cNvPr>
          <p:cNvSpPr/>
          <p:nvPr/>
        </p:nvSpPr>
        <p:spPr>
          <a:xfrm>
            <a:off x="7894320" y="2468066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1B658A6-2805-4AE4-8350-A57DED62EAC3}"/>
              </a:ext>
            </a:extLst>
          </p:cNvPr>
          <p:cNvSpPr txBox="1"/>
          <p:nvPr/>
        </p:nvSpPr>
        <p:spPr>
          <a:xfrm>
            <a:off x="9081454" y="2673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东京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5B0D1C4-BAA3-4D2A-9334-05C0270FA7E8}"/>
              </a:ext>
            </a:extLst>
          </p:cNvPr>
          <p:cNvSpPr/>
          <p:nvPr/>
        </p:nvSpPr>
        <p:spPr>
          <a:xfrm>
            <a:off x="7894320" y="3572132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5DB83-196C-4037-AAE8-A3C267A63800}"/>
              </a:ext>
            </a:extLst>
          </p:cNvPr>
          <p:cNvSpPr txBox="1"/>
          <p:nvPr/>
        </p:nvSpPr>
        <p:spPr>
          <a:xfrm>
            <a:off x="9022618" y="37601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莫斯科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E8A6E7A-7F08-4F82-B3BA-89A56F1E7DDC}"/>
              </a:ext>
            </a:extLst>
          </p:cNvPr>
          <p:cNvSpPr/>
          <p:nvPr/>
        </p:nvSpPr>
        <p:spPr>
          <a:xfrm>
            <a:off x="7894320" y="4858676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47042B2-964F-4D41-8BD7-A22259456A3B}"/>
              </a:ext>
            </a:extLst>
          </p:cNvPr>
          <p:cNvSpPr txBox="1"/>
          <p:nvPr/>
        </p:nvSpPr>
        <p:spPr>
          <a:xfrm>
            <a:off x="8966039" y="5030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华盛顿</a:t>
            </a:r>
          </a:p>
        </p:txBody>
      </p:sp>
    </p:spTree>
    <p:extLst>
      <p:ext uri="{BB962C8B-B14F-4D97-AF65-F5344CB8AC3E}">
        <p14:creationId xmlns:p14="http://schemas.microsoft.com/office/powerpoint/2010/main" val="194509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67B95D5-0688-45EA-8B7D-B5E3CD36F8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925088-049D-400A-899C-9C4B31D6FDBD}"/>
              </a:ext>
            </a:extLst>
          </p:cNvPr>
          <p:cNvSpPr txBox="1"/>
          <p:nvPr/>
        </p:nvSpPr>
        <p:spPr>
          <a:xfrm>
            <a:off x="4019533" y="2967335"/>
            <a:ext cx="4152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我在华盛顿的街头找到了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TA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正站在街边，默默地看着车水马龙。</a:t>
            </a:r>
          </a:p>
        </p:txBody>
      </p:sp>
    </p:spTree>
    <p:extLst>
      <p:ext uri="{BB962C8B-B14F-4D97-AF65-F5344CB8AC3E}">
        <p14:creationId xmlns:p14="http://schemas.microsoft.com/office/powerpoint/2010/main" val="83876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67B95D5-0688-45EA-8B7D-B5E3CD36F8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925088-049D-400A-899C-9C4B31D6FDBD}"/>
              </a:ext>
            </a:extLst>
          </p:cNvPr>
          <p:cNvSpPr txBox="1"/>
          <p:nvPr/>
        </p:nvSpPr>
        <p:spPr>
          <a:xfrm>
            <a:off x="5058280" y="2967335"/>
            <a:ext cx="2075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对于我的到来，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TA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似乎并不意外。</a:t>
            </a:r>
          </a:p>
        </p:txBody>
      </p:sp>
    </p:spTree>
    <p:extLst>
      <p:ext uri="{BB962C8B-B14F-4D97-AF65-F5344CB8AC3E}">
        <p14:creationId xmlns:p14="http://schemas.microsoft.com/office/powerpoint/2010/main" val="229318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8E897CE-42AB-4BC6-B0D0-03BF8EE46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CEA0740-16C6-4491-A854-DD9E1A5D3DC5}"/>
              </a:ext>
            </a:extLst>
          </p:cNvPr>
          <p:cNvSpPr/>
          <p:nvPr/>
        </p:nvSpPr>
        <p:spPr>
          <a:xfrm>
            <a:off x="0" y="5577840"/>
            <a:ext cx="12192000" cy="128016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40000"/>
                </a:schemeClr>
              </a:gs>
              <a:gs pos="21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045401-C1F7-40D5-AF37-69FA6C96A183}"/>
              </a:ext>
            </a:extLst>
          </p:cNvPr>
          <p:cNvSpPr txBox="1"/>
          <p:nvPr/>
        </p:nvSpPr>
        <p:spPr>
          <a:xfrm>
            <a:off x="1666240" y="6043414"/>
            <a:ext cx="439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Grace</a:t>
            </a: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说旅行可以增长人的见闻。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8B1440C6-22A5-418F-A6E7-10A651DF190C}"/>
              </a:ext>
            </a:extLst>
          </p:cNvPr>
          <p:cNvSpPr/>
          <p:nvPr/>
        </p:nvSpPr>
        <p:spPr>
          <a:xfrm rot="10800000">
            <a:off x="11467443" y="6043414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B161EE-924E-4942-A58D-C0D45B9063CE}"/>
              </a:ext>
            </a:extLst>
          </p:cNvPr>
          <p:cNvSpPr txBox="1"/>
          <p:nvPr/>
        </p:nvSpPr>
        <p:spPr>
          <a:xfrm>
            <a:off x="11188893" y="63672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415322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214</Words>
  <Application>Microsoft Office PowerPoint</Application>
  <PresentationFormat>宽屏</PresentationFormat>
  <Paragraphs>43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思源黑体 CN Medium</vt:lpstr>
      <vt:lpstr>思源黑体 CN Regular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意境</dc:creator>
  <cp:lastModifiedBy>林 意境</cp:lastModifiedBy>
  <cp:revision>2</cp:revision>
  <dcterms:created xsi:type="dcterms:W3CDTF">2020-03-29T10:14:33Z</dcterms:created>
  <dcterms:modified xsi:type="dcterms:W3CDTF">2020-03-29T10:30:17Z</dcterms:modified>
</cp:coreProperties>
</file>