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8D74-D5F7-C8A1-9DA5-AD280C4C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D83DF-8E1F-4D6F-26E3-718673DA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0A57-031E-94EF-17D2-03387A42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4D33D-9BFA-920D-0B31-5A27B0E0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D5E15-4324-5815-5A1D-7036BEFF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65B5-5441-3889-AC37-4E849486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3C157-A299-45EF-84E4-6298BCCD6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391A-9334-54C5-0864-A35F3254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C90CA-C6B6-991A-6D4E-B08A1240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C687F-6991-1FEE-5A09-BFA9FA01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A57CD-5993-1F0C-9456-ACDF70687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4B627-FD95-7A58-B2C0-DDCDF8988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EDBC-A4F4-362D-D048-1F912F71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8E1A-0B02-6A2C-A845-EC17EAB3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F2D29-89C7-49D4-A038-9E2E55C7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3F47-5C2E-453C-0519-86BC85CF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933C-AF29-7393-7366-14F2C186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8A92-855A-FA82-3BB4-AF21D3A8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6AFA-6D16-B20C-71AD-118D8A21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6C186-AE55-6B3C-D2EE-DF614548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A1D2-A4BC-5437-8628-CD52DE28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78043-99C0-A49A-FE49-F7AA61E0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E0DE8-542D-9953-55C9-3C00117D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CFEAC-24E9-6A7C-45DA-3A1E2083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272F2-E167-2D3B-C067-BD5BB7A9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8713-B917-8488-25B0-368AB749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6719-46DB-37A7-5063-68952E339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5CED1-09AD-6B7C-8B3D-33BFF4016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63ED9-2AFC-6674-9445-D7B99E06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78A9-AA10-A58B-CBB5-A226AD3B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C9B5A-F072-8DA7-CE16-522AF46E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6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D1D4-69BC-76F9-58D0-4B43FC72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4CBF9-EA3E-97FB-C2D7-0550ADF14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C0FFD-82E5-C5CB-B869-5E0D968FD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A9D11-A94A-4550-92E3-022C33A88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FC5BC-1070-97B8-E20A-13D77D5CF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DE6C9-DE71-9ABE-5109-39AF367E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5F050-DEFB-634B-CAB1-6B2D727F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AECFF-4DFF-4A51-7D1C-19B9D87C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5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41F-A1DB-83E4-81A7-6313B180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705CC-E37D-43B8-4FB9-79875362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A9A40-C989-6532-E8B6-D6B8B5B2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F7DED-AE95-B371-2B66-B0C03F32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2126C-A529-99C2-C52F-6A7B2911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4601C-EEBA-A593-0A41-BB23570E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47B1-1AF1-E70A-E482-346AFE78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23F1-E0F5-EE6B-5A14-A19E98FF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BAA01-527B-E83F-7741-374EF4C50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E2157-5406-0E8F-7679-2B55337C3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6376-1259-2DA2-F7B5-BAD706E0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6D59A-0C4E-0A4C-41E7-719D5F78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938E2-44C6-C00D-835D-BE9FA312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2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2757-7B53-0F99-357B-C850F0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BD051-1424-3970-A777-4D138C9EE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D3E2C-C348-C995-20A7-AB2C062E5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48044-07DC-0E42-189C-771E8EE5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2F2CB-A76A-27EF-B239-245EF55E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D9F8B-6ED7-F4DE-79D3-9CBE3386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742AE-54D3-1E94-D251-B90E774E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42262-9B0C-E2C6-6735-C68C700E7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6711-97E4-2705-A731-3B7B74D94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DEB53-FEBF-4E64-8665-BB8D6887B91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821B9-94E4-421F-4B33-553EDC09D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45634-C6A8-2A8A-80BC-9B3388DEB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078D0C-C63E-841D-C75A-2AC3D2518AB2}"/>
              </a:ext>
            </a:extLst>
          </p:cNvPr>
          <p:cNvGrpSpPr/>
          <p:nvPr/>
        </p:nvGrpSpPr>
        <p:grpSpPr>
          <a:xfrm>
            <a:off x="2495542" y="619119"/>
            <a:ext cx="7772416" cy="5943612"/>
            <a:chOff x="2495542" y="619119"/>
            <a:chExt cx="7772416" cy="59436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D1C401-043F-2DA5-660D-114EC0992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95542" y="619119"/>
              <a:ext cx="7772416" cy="59436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C29F0A-9C51-5181-736B-94B805B3C71B}"/>
                </a:ext>
              </a:extLst>
            </p:cNvPr>
            <p:cNvSpPr txBox="1"/>
            <p:nvPr/>
          </p:nvSpPr>
          <p:spPr>
            <a:xfrm rot="16200000">
              <a:off x="1008291" y="3290501"/>
              <a:ext cx="3638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Mean summer air temperature (°C)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14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3939A63737AC47B8C69DF635FB413A" ma:contentTypeVersion="18" ma:contentTypeDescription="Create a new document." ma:contentTypeScope="" ma:versionID="3f2a235765a2cd8897205e316b1fe830">
  <xsd:schema xmlns:xsd="http://www.w3.org/2001/XMLSchema" xmlns:xs="http://www.w3.org/2001/XMLSchema" xmlns:p="http://schemas.microsoft.com/office/2006/metadata/properties" xmlns:ns3="95795a71-e404-4875-a540-02ae73fec679" xmlns:ns4="050f8cba-7fe8-4dfb-a19a-871d44564048" targetNamespace="http://schemas.microsoft.com/office/2006/metadata/properties" ma:root="true" ma:fieldsID="54520240dade0c44c3d2c79203a76902" ns3:_="" ns4:_="">
    <xsd:import namespace="95795a71-e404-4875-a540-02ae73fec679"/>
    <xsd:import namespace="050f8cba-7fe8-4dfb-a19a-871d445640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Location" minOccurs="0"/>
                <xsd:element ref="ns3:_activity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795a71-e404-4875-a540-02ae73fec6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f8cba-7fe8-4dfb-a19a-871d4456404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5795a71-e404-4875-a540-02ae73fec679" xsi:nil="true"/>
  </documentManagement>
</p:properties>
</file>

<file path=customXml/itemProps1.xml><?xml version="1.0" encoding="utf-8"?>
<ds:datastoreItem xmlns:ds="http://schemas.openxmlformats.org/officeDocument/2006/customXml" ds:itemID="{218150A7-2B05-4602-B3DE-5EC64380C3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795a71-e404-4875-a540-02ae73fec679"/>
    <ds:schemaRef ds:uri="050f8cba-7fe8-4dfb-a19a-871d445640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EC44A2-D96C-4956-A631-1C22B9C980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4DE52A-ED12-4387-A128-BD08EB064083}">
  <ds:schemaRefs>
    <ds:schemaRef ds:uri="http://schemas.microsoft.com/office/2006/documentManagement/types"/>
    <ds:schemaRef ds:uri="95795a71-e404-4875-a540-02ae73fec679"/>
    <ds:schemaRef ds:uri="http://www.w3.org/XML/1998/namespace"/>
    <ds:schemaRef ds:uri="http://schemas.microsoft.com/office/2006/metadata/properties"/>
    <ds:schemaRef ds:uri="050f8cba-7fe8-4dfb-a19a-871d44564048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4</cp:revision>
  <dcterms:created xsi:type="dcterms:W3CDTF">2024-03-10T17:35:44Z</dcterms:created>
  <dcterms:modified xsi:type="dcterms:W3CDTF">2024-08-28T22:18:45Z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0x010100063939A63737AC47B8C69DF635FB413A</vt:lpwstr>
  </property>
</Properties>
</file>