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5A7"/>
    <a:srgbClr val="65875A"/>
    <a:srgbClr val="008B00"/>
    <a:srgbClr val="37AD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>
        <p:scale>
          <a:sx n="110" d="100"/>
          <a:sy n="110" d="100"/>
        </p:scale>
        <p:origin x="85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67C1-D04E-0680-5543-22E69DB44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D626D-F203-889A-D75C-71BE414E9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18D0A-E3A5-A776-F5F6-43DCE36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77D9-847E-C0E5-F38E-0EA973EC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A724-64ED-1442-B99D-9BD26418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78-7BD3-4B9D-9FB2-E91A574C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1A3BF-52C5-E4A6-9661-5BD7525F0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439B3-E08B-043A-3809-06531FD8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EFEF-62E5-C4AD-C9E9-0B7F74A7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9951-24DA-B5A6-06ED-4F4FEFA8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E567E-E6C7-890B-165F-F21CA1A55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332CB-D527-B1EE-8E11-79B2A980A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94466-36D4-A165-784B-72F9A000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75EC-1827-CCA4-FFC9-184B35A7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A2E5-3054-8890-AE66-42CBFC82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137-B674-E294-1EC2-BC2E2F2E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BC44-C41A-668A-EF62-4E66E2FD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9C37-CE37-6E81-52FB-67678B95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05AB-79AB-67BA-2F18-06A89C0C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AB5A-6E8A-C381-E344-8DF1AE9A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CD36-4B76-8FFA-B67F-4542EF5A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29DA-CDCD-37D0-FCA0-44BA60FA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785E-35BA-2347-2260-B4654743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F686-467E-FCAC-0E0D-E32AD705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62036-DE61-D1B0-FBD3-2B80BFFD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0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6030-4F71-86B0-A0D6-5C8E2430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618F-BBFA-98FF-591F-33892A13D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C72C7-F0AA-378D-BB2B-8142E28F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C42A-C2E4-C0B7-470B-22046245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42B5E-6DCC-CF58-E345-FAE31BE6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3814-94BB-665F-CFE7-F68E3318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6956-9504-229E-FD19-530A5981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0798E-7E61-DE41-AFB8-8C3B2583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5C9DC-52E9-0BF8-8E01-175477F8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F0EFB-4F06-0104-58F7-5C688FB4E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92275-AE24-9B39-E179-26E22781F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94C9B-DA1C-7650-A0F0-E61CE52C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605CC-4419-BFED-C862-11537D45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EFEAC-CBE6-E238-F88A-6B2A1658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3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B4DD-C021-F32C-D1D3-0ABC81E4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66841-4EF4-1DD9-5DF6-34AA88BD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3FEAE-91B2-5649-B94B-7E26CFB0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A6E1A-05F5-0955-0A8C-8F4072FA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0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17853-B20C-92FC-ED9D-C3DD2705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B90B2-F5CE-7CCB-CA2F-2D1BB2E7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56E1A-1BDE-64F5-4D8B-96B707F2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5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48CD-2179-9D83-8C62-E7B3F980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BC81-4608-6AF2-10E6-BE704F045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072E-0A02-4644-3430-72D15F67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2561-934B-CC4A-09E9-8686BA82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70E1-CEF5-A816-FAFE-D27FAE64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5E4AE-D56B-847B-B39A-66AA7644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89B1-4FC9-9BAA-A833-8A97E0E0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96129-90FF-D300-53D6-FCED89A25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E6AE-5F16-BF97-8BE4-712AA794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52CBD-C922-461C-7629-CC7D5F6A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CC23-EE07-8F61-7175-3A284C3B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7E396-FA3E-0B7F-F972-6303D8DF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92A23-0DA9-E087-EBB2-976F0CB9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680F-C6FF-DBFF-96C7-0A9EBAFF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5DF4-ACD5-C49F-F36C-7F77339D5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F785-C80D-4A53-AFFE-8911002EEB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1F56-C8DA-6777-95A3-594D3C964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7797-4141-928F-812D-86FC806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EC5A411-CA96-6F25-BB2D-846009BD4421}"/>
              </a:ext>
            </a:extLst>
          </p:cNvPr>
          <p:cNvGrpSpPr/>
          <p:nvPr/>
        </p:nvGrpSpPr>
        <p:grpSpPr>
          <a:xfrm>
            <a:off x="-6103" y="-2701"/>
            <a:ext cx="11726229" cy="7086605"/>
            <a:chOff x="-6103" y="-2701"/>
            <a:chExt cx="11726229" cy="708660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7BA915-479E-9963-414F-9CB3C2913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6103" y="-2701"/>
              <a:ext cx="9448808" cy="708660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1E5A4E4-C6D4-5E4E-90CF-DE325805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1639" y="3429000"/>
              <a:ext cx="3340868" cy="2312909"/>
            </a:xfrm>
            <a:prstGeom prst="rect">
              <a:avLst/>
            </a:prstGeom>
          </p:spPr>
        </p:pic>
        <p:pic>
          <p:nvPicPr>
            <p:cNvPr id="19" name="Picture 18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F023684B-DF1A-AD87-52CC-A351C1E74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4599" y="250740"/>
              <a:ext cx="2455527" cy="169998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1B026E-4055-9CA0-DA8F-4591D92E58AA}"/>
                </a:ext>
              </a:extLst>
            </p:cNvPr>
            <p:cNvGrpSpPr/>
            <p:nvPr/>
          </p:nvGrpSpPr>
          <p:grpSpPr>
            <a:xfrm>
              <a:off x="9341568" y="2261655"/>
              <a:ext cx="2378558" cy="2557891"/>
              <a:chOff x="9047905" y="613933"/>
              <a:chExt cx="2378558" cy="255789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D35DB5D-26BA-BBA1-A48F-477D6E301A4F}"/>
                  </a:ext>
                </a:extLst>
              </p:cNvPr>
              <p:cNvGrpSpPr/>
              <p:nvPr/>
            </p:nvGrpSpPr>
            <p:grpSpPr>
              <a:xfrm>
                <a:off x="9047905" y="613933"/>
                <a:ext cx="2378558" cy="2557891"/>
                <a:chOff x="9445777" y="613934"/>
                <a:chExt cx="2378558" cy="2557891"/>
              </a:xfrm>
            </p:grpSpPr>
            <p:pic>
              <p:nvPicPr>
                <p:cNvPr id="21" name="Picture 20" descr="A screen shot of a black background&#10;&#10;Description automatically generated">
                  <a:extLst>
                    <a:ext uri="{FF2B5EF4-FFF2-40B4-BE49-F238E27FC236}">
                      <a16:creationId xmlns:a16="http://schemas.microsoft.com/office/drawing/2014/main" id="{70331926-F6B1-122F-0624-1A7DBAB3EE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5777" y="613934"/>
                  <a:ext cx="2378558" cy="2557891"/>
                </a:xfrm>
                <a:prstGeom prst="rect">
                  <a:avLst/>
                </a:prstGeom>
              </p:spPr>
            </p:pic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58A67D5-A0ED-9B7F-287F-ABDF102E7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42595" y="2124622"/>
                  <a:ext cx="123568" cy="67819"/>
                </a:xfrm>
                <a:prstGeom prst="line">
                  <a:avLst/>
                </a:prstGeom>
                <a:ln w="19050">
                  <a:solidFill>
                    <a:srgbClr val="4785A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48F29B9-BCAB-CB89-ABB9-C33C7C3ED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3917" y="1940507"/>
                  <a:ext cx="123568" cy="67819"/>
                </a:xfrm>
                <a:prstGeom prst="line">
                  <a:avLst/>
                </a:prstGeom>
                <a:ln w="19050">
                  <a:solidFill>
                    <a:srgbClr val="4785A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03FFE07-0123-D66E-0624-235BB6FFB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3917" y="1940507"/>
                  <a:ext cx="282246" cy="141959"/>
                </a:xfrm>
                <a:prstGeom prst="line">
                  <a:avLst/>
                </a:prstGeom>
                <a:ln w="19050">
                  <a:solidFill>
                    <a:srgbClr val="4785A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215204D-C4EA-4088-397A-274682425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3917" y="2032565"/>
                  <a:ext cx="282246" cy="141959"/>
                </a:xfrm>
                <a:prstGeom prst="line">
                  <a:avLst/>
                </a:prstGeom>
                <a:ln w="19050">
                  <a:solidFill>
                    <a:srgbClr val="4785A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EB54346-3632-ED35-FC38-A30607C3B7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4723" y="1817700"/>
                <a:ext cx="123568" cy="67819"/>
              </a:xfrm>
              <a:prstGeom prst="line">
                <a:avLst/>
              </a:prstGeom>
              <a:ln w="19050">
                <a:solidFill>
                  <a:srgbClr val="6587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0537F94-A8B1-D9D7-51A8-EC61DE7C6F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6045" y="1633585"/>
                <a:ext cx="123568" cy="67819"/>
              </a:xfrm>
              <a:prstGeom prst="line">
                <a:avLst/>
              </a:prstGeom>
              <a:ln w="19050">
                <a:solidFill>
                  <a:srgbClr val="6587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73E5AC3-75B2-F24A-93AA-959711704C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6045" y="1633585"/>
                <a:ext cx="282246" cy="141959"/>
              </a:xfrm>
              <a:prstGeom prst="line">
                <a:avLst/>
              </a:prstGeom>
              <a:ln w="19050">
                <a:solidFill>
                  <a:srgbClr val="6587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D4408D6-28F2-2B2C-70E0-F8A0D20C07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6045" y="1725643"/>
                <a:ext cx="282246" cy="141959"/>
              </a:xfrm>
              <a:prstGeom prst="line">
                <a:avLst/>
              </a:prstGeom>
              <a:ln w="19050">
                <a:solidFill>
                  <a:srgbClr val="6587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47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2</cp:revision>
  <dcterms:created xsi:type="dcterms:W3CDTF">2024-03-04T22:13:16Z</dcterms:created>
  <dcterms:modified xsi:type="dcterms:W3CDTF">2024-03-07T22:42:57Z</dcterms:modified>
</cp:coreProperties>
</file>