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4"/>
  </p:notesMasterIdLst>
  <p:sldIdLst>
    <p:sldId id="260" r:id="rId2"/>
    <p:sldId id="261" r:id="rId3"/>
  </p:sldIdLst>
  <p:sldSz cx="123444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79C13-1878-7245-95A7-609AB8FEDF17}" v="18" dt="2024-11-11T21:46:34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467"/>
  </p:normalViewPr>
  <p:slideViewPr>
    <p:cSldViewPr snapToGrid="0">
      <p:cViewPr varScale="1">
        <p:scale>
          <a:sx n="94" d="100"/>
          <a:sy n="94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BE979C13-1878-7245-95A7-609AB8FEDF17}"/>
    <pc:docChg chg="undo custSel addSld modSld modMainMaster modNotesMaster">
      <pc:chgData name="Jordan May Von Eggers" userId="2bcc5b33-6bd2-4559-ac12-5178b17ae4b3" providerId="ADAL" clId="{BE979C13-1878-7245-95A7-609AB8FEDF17}" dt="2024-11-11T21:47:18.071" v="258" actId="20577"/>
      <pc:docMkLst>
        <pc:docMk/>
      </pc:docMkLst>
      <pc:sldChg chg="modSp modNotes">
        <pc:chgData name="Jordan May Von Eggers" userId="2bcc5b33-6bd2-4559-ac12-5178b17ae4b3" providerId="ADAL" clId="{BE979C13-1878-7245-95A7-609AB8FEDF17}" dt="2024-11-11T21:46:34.888" v="241"/>
        <pc:sldMkLst>
          <pc:docMk/>
          <pc:sldMk cId="1786437691" sldId="260"/>
        </pc:sld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add mod modNotes">
        <pc:chgData name="Jordan May Von Eggers" userId="2bcc5b33-6bd2-4559-ac12-5178b17ae4b3" providerId="ADAL" clId="{BE979C13-1878-7245-95A7-609AB8FEDF17}" dt="2024-11-11T21:47:18.071" v="25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BE979C13-1878-7245-95A7-609AB8FEDF17}" dt="2024-11-11T21:47:08.069" v="254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BE979C13-1878-7245-95A7-609AB8FEDF17}" dt="2024-11-11T21:47:18.071" v="258" actId="20577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BE979C13-1878-7245-95A7-609AB8FEDF17}" dt="2024-11-11T21:47:10.986" v="256" actId="20577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8" creationId="{D5EE3BC5-1627-02F2-40C9-D52A219AB6DD}"/>
          </ac:spMkLst>
        </pc:spChg>
        <pc:picChg chg="del">
          <ac:chgData name="Jordan May Von Eggers" userId="2bcc5b33-6bd2-4559-ac12-5178b17ae4b3" providerId="ADAL" clId="{BE979C13-1878-7245-95A7-609AB8FEDF17}" dt="2024-11-11T21:41:32.586" v="96" actId="478"/>
          <ac:picMkLst>
            <pc:docMk/>
            <pc:sldMk cId="2068078990" sldId="261"/>
            <ac:picMk id="3" creationId="{5107E64A-050C-A108-D9F1-7E3D1E4D277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4" creationId="{903B61FB-D0A8-6CD7-51D0-8AD68AB932D1}"/>
          </ac:picMkLst>
        </pc:picChg>
        <pc:picChg chg="add del mod">
          <ac:chgData name="Jordan May Von Eggers" userId="2bcc5b33-6bd2-4559-ac12-5178b17ae4b3" providerId="ADAL" clId="{BE979C13-1878-7245-95A7-609AB8FEDF17}" dt="2024-11-11T21:35:55.490" v="54" actId="478"/>
          <ac:picMkLst>
            <pc:docMk/>
            <pc:sldMk cId="2068078990" sldId="261"/>
            <ac:picMk id="6" creationId="{1AE2D934-78B4-D54F-59AC-71202A6E42E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8" creationId="{38052CFC-2088-2671-07C2-BAF063E95777}"/>
          </ac:picMkLst>
        </pc:picChg>
        <pc:picChg chg="add del">
          <ac:chgData name="Jordan May Von Eggers" userId="2bcc5b33-6bd2-4559-ac12-5178b17ae4b3" providerId="ADAL" clId="{BE979C13-1878-7245-95A7-609AB8FEDF17}" dt="2024-11-11T21:34:56.791" v="13" actId="478"/>
          <ac:picMkLst>
            <pc:docMk/>
            <pc:sldMk cId="2068078990" sldId="261"/>
            <ac:picMk id="20" creationId="{FD420539-5AE0-72C1-B337-C1D8F0FFB1FD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5" creationId="{D81CEE5E-F204-4BA7-A0C1-7AE1765B2923}"/>
          </ac:cxnSpMkLst>
        </pc:cxnChg>
      </pc:sldChg>
      <pc:sldMasterChg chg="modSp modSldLayout">
        <pc:chgData name="Jordan May Von Eggers" userId="2bcc5b33-6bd2-4559-ac12-5178b17ae4b3" providerId="ADAL" clId="{BE979C13-1878-7245-95A7-609AB8FEDF17}" dt="2024-11-11T21:45:38.198" v="203"/>
        <pc:sldMasterMkLst>
          <pc:docMk/>
          <pc:sldMasterMk cId="1557855655" sldId="2147483780"/>
        </pc:sldMasterMkLst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596715803" sldId="214748378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3266859377" sldId="2147483783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785197163" sldId="2147483784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967592787" sldId="2147483785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331799483" sldId="2147483788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869058222" sldId="2147483789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526137133" sldId="214748379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BE979C13-1878-7245-95A7-609AB8FEDF17}" dt="2024-11-11T21:46:34.888" v="241"/>
        <pc:sldMasterMkLst>
          <pc:docMk/>
          <pc:sldMasterMk cId="941535116" sldId="2147483792"/>
        </pc:sldMaster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729458490" sldId="214748379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996383674" sldId="2147483795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817898097" sldId="2147483796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102835224" sldId="2147483797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657882889" sldId="2147483800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331843857" sldId="2147483801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883253604" sldId="214748380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2:05:29.315" v="377" actId="1037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2:05:29.315" v="377" actId="1037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mod">
          <ac:chgData name="Jordan May Von Eggers" userId="2bcc5b33-6bd2-4559-ac12-5178b17ae4b3" providerId="ADAL" clId="{687BCA28-0438-064A-AB62-8DEA4A6EB04D}" dt="2024-09-10T22:05:29.315" v="377" actId="1037"/>
          <ac:picMkLst>
            <pc:docMk/>
            <pc:sldMk cId="1786437691" sldId="260"/>
            <ac:picMk id="3" creationId="{F5BBBAA3-62E9-AD63-F3F5-17DA5F3541C2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2:05:26.824" v="373" actId="1037"/>
          <ac:picMkLst>
            <pc:docMk/>
            <pc:sldMk cId="1786437691" sldId="260"/>
            <ac:picMk id="20" creationId="{AF0F9ECA-9609-867F-62EF-FF0BE58441EA}"/>
          </ac:picMkLst>
        </pc:picChg>
        <pc:picChg chg="add del mod">
          <ac:chgData name="Jordan May Von Eggers" userId="2bcc5b33-6bd2-4559-ac12-5178b17ae4b3" providerId="ADAL" clId="{687BCA28-0438-064A-AB62-8DEA4A6EB04D}" dt="2024-09-10T22:05:09.012" v="343" actId="478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A0D6-F810-707F-BF41-E219CEC1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87B59-78DB-1546-13E9-427246984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E4EB-11F6-FE1C-49C2-3D91C1D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E85D-D894-96A0-BB31-FC9EF068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9545-4AE9-6066-E58D-A796D8F0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E83C6-80D7-05C7-5450-6C111E2A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20CD3-291B-C9C9-5975-87ECB402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C7CBD-5945-D876-D962-92D85D0C2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421660"/>
            <a:ext cx="1049274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4562581"/>
            <a:ext cx="92583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462492"/>
            <a:ext cx="2661761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462492"/>
            <a:ext cx="7830979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1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165670"/>
            <a:ext cx="10647045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5813322"/>
            <a:ext cx="10647045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82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82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312458"/>
            <a:ext cx="524637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312458"/>
            <a:ext cx="524637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62494"/>
            <a:ext cx="1064704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129473"/>
            <a:ext cx="5222259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173095"/>
            <a:ext cx="5222259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129473"/>
            <a:ext cx="524797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173095"/>
            <a:ext cx="5247978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79120"/>
            <a:ext cx="3981390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250740"/>
            <a:ext cx="6249353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06040"/>
            <a:ext cx="3981390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79120"/>
            <a:ext cx="3981390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250740"/>
            <a:ext cx="6249353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06040"/>
            <a:ext cx="3981390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62494"/>
            <a:ext cx="1064704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312458"/>
            <a:ext cx="1064704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8051378"/>
            <a:ext cx="277749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8051378"/>
            <a:ext cx="416623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8051378"/>
            <a:ext cx="277749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489C-976D-4E58-C900-1ED16B96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F5BBBAA3-62E9-AD63-F3F5-17DA5F35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41" y="2514154"/>
            <a:ext cx="62992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0F9ECA-9609-867F-62EF-FF0BE584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8208" y="2514600"/>
            <a:ext cx="6121400" cy="365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C5623E-3FFE-0E88-0656-712B135B5E76}"/>
              </a:ext>
            </a:extLst>
          </p:cNvPr>
          <p:cNvSpPr/>
          <p:nvPr/>
        </p:nvSpPr>
        <p:spPr>
          <a:xfrm>
            <a:off x="1690436" y="-588192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16A25-2C84-B153-65EE-72C4064CF129}"/>
              </a:ext>
            </a:extLst>
          </p:cNvPr>
          <p:cNvSpPr/>
          <p:nvPr/>
        </p:nvSpPr>
        <p:spPr>
          <a:xfrm>
            <a:off x="3161176" y="803460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4AD3B-840A-7FBA-B54A-1FC260F71406}"/>
              </a:ext>
            </a:extLst>
          </p:cNvPr>
          <p:cNvSpPr/>
          <p:nvPr/>
        </p:nvSpPr>
        <p:spPr>
          <a:xfrm>
            <a:off x="670034" y="803462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82.1%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E63E5-A446-3929-B91F-E8E9E77A804E}"/>
              </a:ext>
            </a:extLst>
          </p:cNvPr>
          <p:cNvCxnSpPr>
            <a:cxnSpLocks/>
          </p:cNvCxnSpPr>
          <p:nvPr/>
        </p:nvCxnSpPr>
        <p:spPr>
          <a:xfrm flipH="1">
            <a:off x="1784699" y="189850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12E9-2729-7587-8F66-0563817422F7}"/>
              </a:ext>
            </a:extLst>
          </p:cNvPr>
          <p:cNvCxnSpPr>
            <a:cxnSpLocks/>
          </p:cNvCxnSpPr>
          <p:nvPr/>
        </p:nvCxnSpPr>
        <p:spPr>
          <a:xfrm>
            <a:off x="3298658" y="191618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5CEDF5-63BF-3E4D-23C5-B7C809929838}"/>
              </a:ext>
            </a:extLst>
          </p:cNvPr>
          <p:cNvSpPr/>
          <p:nvPr/>
        </p:nvSpPr>
        <p:spPr>
          <a:xfrm>
            <a:off x="7896727" y="-588192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n=9,180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F4312-6D63-1893-5C9E-2C960A53EC06}"/>
              </a:ext>
            </a:extLst>
          </p:cNvPr>
          <p:cNvCxnSpPr>
            <a:cxnSpLocks/>
          </p:cNvCxnSpPr>
          <p:nvPr/>
        </p:nvCxnSpPr>
        <p:spPr>
          <a:xfrm flipH="1">
            <a:off x="7602810" y="185840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1B2863-D41D-5577-2FF9-AFDFC42E6BD8}"/>
              </a:ext>
            </a:extLst>
          </p:cNvPr>
          <p:cNvCxnSpPr>
            <a:cxnSpLocks/>
          </p:cNvCxnSpPr>
          <p:nvPr/>
        </p:nvCxnSpPr>
        <p:spPr>
          <a:xfrm>
            <a:off x="9896369" y="185840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44444F-E9CA-F7E5-97FC-4630C26D9419}"/>
              </a:ext>
            </a:extLst>
          </p:cNvPr>
          <p:cNvSpPr/>
          <p:nvPr/>
        </p:nvSpPr>
        <p:spPr>
          <a:xfrm>
            <a:off x="5925285" y="803474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054C5-C01D-8C02-1780-58132A71CECE}"/>
              </a:ext>
            </a:extLst>
          </p:cNvPr>
          <p:cNvCxnSpPr>
            <a:cxnSpLocks/>
          </p:cNvCxnSpPr>
          <p:nvPr/>
        </p:nvCxnSpPr>
        <p:spPr>
          <a:xfrm>
            <a:off x="8963824" y="209919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5A3D0D-E997-4551-628F-6F37D2972E31}"/>
              </a:ext>
            </a:extLst>
          </p:cNvPr>
          <p:cNvSpPr/>
          <p:nvPr/>
        </p:nvSpPr>
        <p:spPr>
          <a:xfrm>
            <a:off x="8045672" y="799467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9B93B5-00F0-9CDE-794A-B51E592F91DD}"/>
              </a:ext>
            </a:extLst>
          </p:cNvPr>
          <p:cNvSpPr/>
          <p:nvPr/>
        </p:nvSpPr>
        <p:spPr>
          <a:xfrm>
            <a:off x="10166058" y="799466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AA53669-C542-F8B0-B661-593958EC2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75" r="95435" b="45096"/>
          <a:stretch/>
        </p:blipFill>
        <p:spPr>
          <a:xfrm>
            <a:off x="159048" y="3325521"/>
            <a:ext cx="279400" cy="116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7A367-FA2C-299E-6AB9-622209D4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9052" y="6404380"/>
            <a:ext cx="4474001" cy="3027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F9EF7-5A1F-2B8E-3F83-68A83EDE63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55366" y="6404380"/>
            <a:ext cx="7266048" cy="30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680A-7C0D-B20A-5924-9E63627C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2CAF06B-DC87-42CD-634E-21D415FA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3" y="3476101"/>
            <a:ext cx="6299200" cy="2006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5A6F50-9211-FA9F-A257-65966EA550C5}"/>
              </a:ext>
            </a:extLst>
          </p:cNvPr>
          <p:cNvSpPr/>
          <p:nvPr/>
        </p:nvSpPr>
        <p:spPr>
          <a:xfrm>
            <a:off x="1690436" y="190600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797402-D48B-0996-4F6D-46DE00342909}"/>
              </a:ext>
            </a:extLst>
          </p:cNvPr>
          <p:cNvSpPr/>
          <p:nvPr/>
        </p:nvSpPr>
        <p:spPr>
          <a:xfrm>
            <a:off x="3161176" y="1582252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87.5%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7C5F58-DEFB-5E44-27C1-787EC9D09B88}"/>
              </a:ext>
            </a:extLst>
          </p:cNvPr>
          <p:cNvSpPr/>
          <p:nvPr/>
        </p:nvSpPr>
        <p:spPr>
          <a:xfrm>
            <a:off x="670034" y="1582254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82.2%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235D18-0700-F4F1-C302-3FE99A5B00AF}"/>
              </a:ext>
            </a:extLst>
          </p:cNvPr>
          <p:cNvCxnSpPr>
            <a:cxnSpLocks/>
          </p:cNvCxnSpPr>
          <p:nvPr/>
        </p:nvCxnSpPr>
        <p:spPr>
          <a:xfrm flipH="1">
            <a:off x="1784699" y="968642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FA5C0-6781-24D0-1FAC-26DF214343F1}"/>
              </a:ext>
            </a:extLst>
          </p:cNvPr>
          <p:cNvCxnSpPr>
            <a:cxnSpLocks/>
          </p:cNvCxnSpPr>
          <p:nvPr/>
        </p:nvCxnSpPr>
        <p:spPr>
          <a:xfrm>
            <a:off x="3298658" y="970410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C3F75FB-0465-963C-85AD-BBF155180125}"/>
              </a:ext>
            </a:extLst>
          </p:cNvPr>
          <p:cNvSpPr/>
          <p:nvPr/>
        </p:nvSpPr>
        <p:spPr>
          <a:xfrm>
            <a:off x="7896727" y="190600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3,996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9030C1-0B53-45C4-09EA-0E1830F93301}"/>
              </a:ext>
            </a:extLst>
          </p:cNvPr>
          <p:cNvCxnSpPr>
            <a:cxnSpLocks/>
          </p:cNvCxnSpPr>
          <p:nvPr/>
        </p:nvCxnSpPr>
        <p:spPr>
          <a:xfrm flipH="1">
            <a:off x="7602810" y="964632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5E90-15B8-0D3E-8CAA-153F1A38B240}"/>
              </a:ext>
            </a:extLst>
          </p:cNvPr>
          <p:cNvCxnSpPr>
            <a:cxnSpLocks/>
          </p:cNvCxnSpPr>
          <p:nvPr/>
        </p:nvCxnSpPr>
        <p:spPr>
          <a:xfrm>
            <a:off x="9896369" y="964632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395A89-8CF9-900F-2C3D-FDD493D9CEF2}"/>
              </a:ext>
            </a:extLst>
          </p:cNvPr>
          <p:cNvSpPr/>
          <p:nvPr/>
        </p:nvSpPr>
        <p:spPr>
          <a:xfrm>
            <a:off x="5925285" y="1582266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CEE5E-F204-4BA7-A0C1-7AE1765B2923}"/>
              </a:ext>
            </a:extLst>
          </p:cNvPr>
          <p:cNvCxnSpPr>
            <a:cxnSpLocks/>
          </p:cNvCxnSpPr>
          <p:nvPr/>
        </p:nvCxnSpPr>
        <p:spPr>
          <a:xfrm>
            <a:off x="8963824" y="98871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16BAD9-4598-E9E4-B183-B57EE3A75D4D}"/>
              </a:ext>
            </a:extLst>
          </p:cNvPr>
          <p:cNvSpPr/>
          <p:nvPr/>
        </p:nvSpPr>
        <p:spPr>
          <a:xfrm>
            <a:off x="8045672" y="157825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EE3BC5-1627-02F2-40C9-D52A219AB6DD}"/>
              </a:ext>
            </a:extLst>
          </p:cNvPr>
          <p:cNvSpPr/>
          <p:nvPr/>
        </p:nvSpPr>
        <p:spPr>
          <a:xfrm>
            <a:off x="10166058" y="157825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86E63-70E0-F430-9720-042B0C98C2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9752" y="5774085"/>
            <a:ext cx="4123549" cy="279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52CFC-2088-2671-07C2-BAF063E957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53414" y="5774085"/>
            <a:ext cx="6696892" cy="2790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B61FB-D0A8-6CD7-51D0-8AD68AB93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37" y="3476101"/>
            <a:ext cx="6121400" cy="20066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B67530F7-45EB-4B75-F940-728940A47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4710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145</Words>
  <Application>Microsoft Macintosh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2024-11-11T21:47:31Z</dcterms:modified>
</cp:coreProperties>
</file>