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60" r:id="rId2"/>
  </p:sldIdLst>
  <p:sldSz cx="12344400" cy="10242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DB0"/>
    <a:srgbClr val="000000"/>
    <a:srgbClr val="F6191C"/>
    <a:srgbClr val="93C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BCA28-0438-064A-AB62-8DEA4A6EB04D}" v="47" dt="2024-09-10T22:05:17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/>
    <p:restoredTop sz="94610"/>
  </p:normalViewPr>
  <p:slideViewPr>
    <p:cSldViewPr snapToGrid="0">
      <p:cViewPr varScale="1">
        <p:scale>
          <a:sx n="77" d="100"/>
          <a:sy n="77" d="100"/>
        </p:scale>
        <p:origin x="2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87BCA28-0438-064A-AB62-8DEA4A6EB04D}"/>
    <pc:docChg chg="undo custSel addSld delSld modSld sldOrd modMainMaster modNotesMaster">
      <pc:chgData name="Jordan May Von Eggers" userId="2bcc5b33-6bd2-4559-ac12-5178b17ae4b3" providerId="ADAL" clId="{687BCA28-0438-064A-AB62-8DEA4A6EB04D}" dt="2024-09-10T22:05:29.315" v="377" actId="1037"/>
      <pc:docMkLst>
        <pc:docMk/>
      </pc:docMkLst>
      <pc:sldChg chg="addSp delSp modSp mod">
        <pc:chgData name="Jordan May Von Eggers" userId="2bcc5b33-6bd2-4559-ac12-5178b17ae4b3" providerId="ADAL" clId="{687BCA28-0438-064A-AB62-8DEA4A6EB04D}" dt="2024-06-24T22:28:19.770" v="32" actId="14100"/>
        <pc:sldMkLst>
          <pc:docMk/>
          <pc:sldMk cId="1010256830" sldId="256"/>
        </pc:sldMkLst>
        <pc:picChg chg="add del mod">
          <ac:chgData name="Jordan May Von Eggers" userId="2bcc5b33-6bd2-4559-ac12-5178b17ae4b3" providerId="ADAL" clId="{687BCA28-0438-064A-AB62-8DEA4A6EB04D}" dt="2024-06-24T22:26:37.338" v="14" actId="478"/>
          <ac:picMkLst>
            <pc:docMk/>
            <pc:sldMk cId="1010256830" sldId="256"/>
            <ac:picMk id="3" creationId="{4919700F-EFB7-12E4-7619-1AA1F3F71684}"/>
          </ac:picMkLst>
        </pc:picChg>
        <pc:picChg chg="add mod">
          <ac:chgData name="Jordan May Von Eggers" userId="2bcc5b33-6bd2-4559-ac12-5178b17ae4b3" providerId="ADAL" clId="{687BCA28-0438-064A-AB62-8DEA4A6EB04D}" dt="2024-06-24T22:27:11.630" v="22" actId="1076"/>
          <ac:picMkLst>
            <pc:docMk/>
            <pc:sldMk cId="1010256830" sldId="256"/>
            <ac:picMk id="5" creationId="{65464ED2-23ED-DEE0-922B-584D20E609BE}"/>
          </ac:picMkLst>
        </pc:picChg>
        <pc:picChg chg="add mod">
          <ac:chgData name="Jordan May Von Eggers" userId="2bcc5b33-6bd2-4559-ac12-5178b17ae4b3" providerId="ADAL" clId="{687BCA28-0438-064A-AB62-8DEA4A6EB04D}" dt="2024-06-24T22:27:14.339" v="25" actId="1038"/>
          <ac:picMkLst>
            <pc:docMk/>
            <pc:sldMk cId="1010256830" sldId="256"/>
            <ac:picMk id="8" creationId="{021C8FB7-5817-179F-6169-523FC337703C}"/>
          </ac:picMkLst>
        </pc:picChg>
        <pc:picChg chg="del">
          <ac:chgData name="Jordan May Von Eggers" userId="2bcc5b33-6bd2-4559-ac12-5178b17ae4b3" providerId="ADAL" clId="{687BCA28-0438-064A-AB62-8DEA4A6EB04D}" dt="2024-06-24T22:25:54.471" v="0" actId="478"/>
          <ac:picMkLst>
            <pc:docMk/>
            <pc:sldMk cId="1010256830" sldId="256"/>
            <ac:picMk id="100" creationId="{B91AB63A-54E2-08C5-F7DD-6EB089F0F0F0}"/>
          </ac:picMkLst>
        </pc:picChg>
        <pc:picChg chg="del">
          <ac:chgData name="Jordan May Von Eggers" userId="2bcc5b33-6bd2-4559-ac12-5178b17ae4b3" providerId="ADAL" clId="{687BCA28-0438-064A-AB62-8DEA4A6EB04D}" dt="2024-06-24T22:25:54.880" v="1" actId="478"/>
          <ac:picMkLst>
            <pc:docMk/>
            <pc:sldMk cId="1010256830" sldId="256"/>
            <ac:picMk id="102" creationId="{C39FE988-CA76-073E-A512-1CABB4E8C302}"/>
          </ac:picMkLst>
        </pc:picChg>
        <pc:picChg chg="add del">
          <ac:chgData name="Jordan May Von Eggers" userId="2bcc5b33-6bd2-4559-ac12-5178b17ae4b3" providerId="ADAL" clId="{687BCA28-0438-064A-AB62-8DEA4A6EB04D}" dt="2024-06-24T22:26:15.001" v="13" actId="478"/>
          <ac:picMkLst>
            <pc:docMk/>
            <pc:sldMk cId="1010256830" sldId="256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6-24T22:27:40.882" v="26" actId="14100"/>
          <ac:cxnSpMkLst>
            <pc:docMk/>
            <pc:sldMk cId="1010256830" sldId="256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6-24T22:27:57.483" v="30" actId="14100"/>
          <ac:cxnSpMkLst>
            <pc:docMk/>
            <pc:sldMk cId="1010256830" sldId="256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6-24T22:28:19.770" v="32" actId="14100"/>
          <ac:cxnSpMkLst>
            <pc:docMk/>
            <pc:sldMk cId="1010256830" sldId="256"/>
            <ac:cxnSpMk id="31" creationId="{626A0DB6-6E36-BF36-8589-A4B2A4000B08}"/>
          </ac:cxnSpMkLst>
        </pc:cxnChg>
      </pc:sldChg>
      <pc:sldChg chg="addSp modSp add del mod">
        <pc:chgData name="Jordan May Von Eggers" userId="2bcc5b33-6bd2-4559-ac12-5178b17ae4b3" providerId="ADAL" clId="{687BCA28-0438-064A-AB62-8DEA4A6EB04D}" dt="2024-08-30T17:13:19.325" v="41" actId="2696"/>
        <pc:sldMkLst>
          <pc:docMk/>
          <pc:sldMk cId="124385038" sldId="257"/>
        </pc:sldMkLst>
        <pc:picChg chg="add mod">
          <ac:chgData name="Jordan May Von Eggers" userId="2bcc5b33-6bd2-4559-ac12-5178b17ae4b3" providerId="ADAL" clId="{687BCA28-0438-064A-AB62-8DEA4A6EB04D}" dt="2024-06-27T21:31:50.465" v="40" actId="1076"/>
          <ac:picMkLst>
            <pc:docMk/>
            <pc:sldMk cId="124385038" sldId="257"/>
            <ac:picMk id="3" creationId="{A27895FE-C547-663B-745F-05D8BFBEE1B9}"/>
          </ac:picMkLst>
        </pc:picChg>
        <pc:picChg chg="add mod">
          <ac:chgData name="Jordan May Von Eggers" userId="2bcc5b33-6bd2-4559-ac12-5178b17ae4b3" providerId="ADAL" clId="{687BCA28-0438-064A-AB62-8DEA4A6EB04D}" dt="2024-06-27T21:31:45.690" v="39" actId="1076"/>
          <ac:picMkLst>
            <pc:docMk/>
            <pc:sldMk cId="124385038" sldId="257"/>
            <ac:picMk id="6" creationId="{B155800A-16C6-0750-473E-6F19767720E0}"/>
          </ac:picMkLst>
        </pc:picChg>
      </pc:sldChg>
      <pc:sldChg chg="modSp del modNotes">
        <pc:chgData name="Jordan May Von Eggers" userId="2bcc5b33-6bd2-4559-ac12-5178b17ae4b3" providerId="ADAL" clId="{687BCA28-0438-064A-AB62-8DEA4A6EB04D}" dt="2024-08-30T18:09:05.431" v="253" actId="2696"/>
        <pc:sldMkLst>
          <pc:docMk/>
          <pc:sldMk cId="1777275479" sldId="259"/>
        </pc:sld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7" creationId="{3B6518DB-3BEB-03AF-F80A-56B609ED349B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9" creationId="{4B3ADD90-8C0B-4A9B-A623-700D44F74389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11" creationId="{BD8732B6-6B5A-754C-1B9B-1FD6D649AA2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27" creationId="{F769F9CC-83F4-8796-2FF3-1EB7D89058D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3" creationId="{BF707CB8-18A3-3787-FAB5-C2DE915B9CB2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7" creationId="{C71422BB-BD4F-44B4-4C5E-350C1A50761D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k cId="1777275479" sldId="259"/>
            <ac:spMk id="38" creationId="{01B9CDE3-0FB7-A884-1A88-D2610780986A}"/>
          </ac:spMkLst>
        </pc:sp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3" creationId="{A27895FE-C547-663B-745F-05D8BFBEE1B9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6" creationId="{B155800A-16C6-0750-473E-6F19767720E0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8" creationId="{B85ACBAD-CBED-4661-0806-528E32E8ED96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5" creationId="{F5C7FC92-0C3A-7B0E-7C6D-7D8A325BBC32}"/>
          </ac:picMkLst>
        </pc:picChg>
        <pc:picChg chg="mod">
          <ac:chgData name="Jordan May Von Eggers" userId="2bcc5b33-6bd2-4559-ac12-5178b17ae4b3" providerId="ADAL" clId="{687BCA28-0438-064A-AB62-8DEA4A6EB04D}" dt="2024-08-30T18:08:50.352" v="247"/>
          <ac:picMkLst>
            <pc:docMk/>
            <pc:sldMk cId="1777275479" sldId="259"/>
            <ac:picMk id="104" creationId="{6F0DE76F-B05C-A134-FF9A-1343397527EF}"/>
          </ac:picMkLst>
        </pc:pic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4" creationId="{4A8AFA9E-DAE5-76CC-B7D6-B1BBA944A561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16" creationId="{BE848B2C-0BFE-AD28-A175-DC7B06D54D9F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0" creationId="{120F0EB2-6142-C4D4-8B52-985B2DB93B32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1" creationId="{626A0DB6-6E36-BF36-8589-A4B2A4000B08}"/>
          </ac:cxnSpMkLst>
        </pc:cxnChg>
        <pc:cxnChg chg="mod">
          <ac:chgData name="Jordan May Von Eggers" userId="2bcc5b33-6bd2-4559-ac12-5178b17ae4b3" providerId="ADAL" clId="{687BCA28-0438-064A-AB62-8DEA4A6EB04D}" dt="2024-08-30T18:08:50.352" v="247"/>
          <ac:cxnSpMkLst>
            <pc:docMk/>
            <pc:sldMk cId="1777275479" sldId="259"/>
            <ac:cxnSpMk id="35" creationId="{491422D4-E262-D1A4-D020-CCC7504452DD}"/>
          </ac:cxnSpMkLst>
        </pc:cxnChg>
      </pc:sldChg>
      <pc:sldChg chg="addSp delSp modSp add mod ord modNotes">
        <pc:chgData name="Jordan May Von Eggers" userId="2bcc5b33-6bd2-4559-ac12-5178b17ae4b3" providerId="ADAL" clId="{687BCA28-0438-064A-AB62-8DEA4A6EB04D}" dt="2024-09-10T22:05:29.315" v="377" actId="1037"/>
        <pc:sldMkLst>
          <pc:docMk/>
          <pc:sldMk cId="1786437691" sldId="260"/>
        </pc:sldMkLst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7" creationId="{75C5623E-3FFE-0E88-0656-712B135B5E7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9" creationId="{4FA16A25-2C84-B153-65EE-72C4064CF129}"/>
          </ac:spMkLst>
        </pc:spChg>
        <pc:spChg chg="mod">
          <ac:chgData name="Jordan May Von Eggers" userId="2bcc5b33-6bd2-4559-ac12-5178b17ae4b3" providerId="ADAL" clId="{687BCA28-0438-064A-AB62-8DEA4A6EB04D}" dt="2024-09-10T20:13:27.335" v="309" actId="20577"/>
          <ac:spMkLst>
            <pc:docMk/>
            <pc:sldMk cId="1786437691" sldId="260"/>
            <ac:spMk id="11" creationId="{AC74AD3B-840A-7FBA-B54A-1FC260F71406}"/>
          </ac:spMkLst>
        </pc:spChg>
        <pc:spChg chg="mod">
          <ac:chgData name="Jordan May Von Eggers" userId="2bcc5b33-6bd2-4559-ac12-5178b17ae4b3" providerId="ADAL" clId="{687BCA28-0438-064A-AB62-8DEA4A6EB04D}" dt="2024-08-30T18:08:55.948" v="252" actId="1036"/>
          <ac:spMkLst>
            <pc:docMk/>
            <pc:sldMk cId="1786437691" sldId="260"/>
            <ac:spMk id="27" creationId="{865CEDF5-63BF-3E4D-23C5-B7C809929838}"/>
          </ac:spMkLst>
        </pc:spChg>
        <pc:spChg chg="mod">
          <ac:chgData name="Jordan May Von Eggers" userId="2bcc5b33-6bd2-4559-ac12-5178b17ae4b3" providerId="ADAL" clId="{687BCA28-0438-064A-AB62-8DEA4A6EB04D}" dt="2024-09-10T20:16:44.621" v="323" actId="20577"/>
          <ac:spMkLst>
            <pc:docMk/>
            <pc:sldMk cId="1786437691" sldId="260"/>
            <ac:spMk id="33" creationId="{9344444F-E9CA-F7E5-97FC-4630C26D9419}"/>
          </ac:spMkLst>
        </pc:spChg>
        <pc:spChg chg="mod">
          <ac:chgData name="Jordan May Von Eggers" userId="2bcc5b33-6bd2-4559-ac12-5178b17ae4b3" providerId="ADAL" clId="{687BCA28-0438-064A-AB62-8DEA4A6EB04D}" dt="2024-09-10T20:16:13.634" v="315" actId="20577"/>
          <ac:spMkLst>
            <pc:docMk/>
            <pc:sldMk cId="1786437691" sldId="260"/>
            <ac:spMk id="37" creationId="{685A3D0D-E997-4551-628F-6F37D2972E31}"/>
          </ac:spMkLst>
        </pc:spChg>
        <pc:spChg chg="mod">
          <ac:chgData name="Jordan May Von Eggers" userId="2bcc5b33-6bd2-4559-ac12-5178b17ae4b3" providerId="ADAL" clId="{687BCA28-0438-064A-AB62-8DEA4A6EB04D}" dt="2024-09-10T20:16:38.924" v="319" actId="20577"/>
          <ac:spMkLst>
            <pc:docMk/>
            <pc:sldMk cId="1786437691" sldId="260"/>
            <ac:spMk id="38" creationId="{299B93B5-00F0-9CDE-794A-B51E592F91DD}"/>
          </ac:spMkLst>
        </pc:spChg>
        <pc:picChg chg="del">
          <ac:chgData name="Jordan May Von Eggers" userId="2bcc5b33-6bd2-4559-ac12-5178b17ae4b3" providerId="ADAL" clId="{687BCA28-0438-064A-AB62-8DEA4A6EB04D}" dt="2024-08-30T17:24:41.535" v="70" actId="478"/>
          <ac:picMkLst>
            <pc:docMk/>
            <pc:sldMk cId="1786437691" sldId="260"/>
            <ac:picMk id="3" creationId="{EE5D159D-FCA1-38C7-E44F-EAA87A9D00D3}"/>
          </ac:picMkLst>
        </pc:picChg>
        <pc:picChg chg="add mod">
          <ac:chgData name="Jordan May Von Eggers" userId="2bcc5b33-6bd2-4559-ac12-5178b17ae4b3" providerId="ADAL" clId="{687BCA28-0438-064A-AB62-8DEA4A6EB04D}" dt="2024-09-10T22:05:29.315" v="377" actId="1037"/>
          <ac:picMkLst>
            <pc:docMk/>
            <pc:sldMk cId="1786437691" sldId="260"/>
            <ac:picMk id="3" creationId="{F5BBBAA3-62E9-AD63-F3F5-17DA5F3541C2}"/>
          </ac:picMkLst>
        </pc:picChg>
        <pc:picChg chg="add del mod">
          <ac:chgData name="Jordan May Von Eggers" userId="2bcc5b33-6bd2-4559-ac12-5178b17ae4b3" providerId="ADAL" clId="{687BCA28-0438-064A-AB62-8DEA4A6EB04D}" dt="2024-08-30T17:35:36.323" v="86" actId="478"/>
          <ac:picMkLst>
            <pc:docMk/>
            <pc:sldMk cId="1786437691" sldId="260"/>
            <ac:picMk id="4" creationId="{E5B16D6B-3D2E-6E2B-B90D-DEE5F7260ECB}"/>
          </ac:picMkLst>
        </pc:picChg>
        <pc:picChg chg="del">
          <ac:chgData name="Jordan May Von Eggers" userId="2bcc5b33-6bd2-4559-ac12-5178b17ae4b3" providerId="ADAL" clId="{687BCA28-0438-064A-AB62-8DEA4A6EB04D}" dt="2024-08-30T17:24:42.038" v="71" actId="478"/>
          <ac:picMkLst>
            <pc:docMk/>
            <pc:sldMk cId="1786437691" sldId="260"/>
            <ac:picMk id="6" creationId="{D09912B3-8E42-96E5-2DD9-827BFA96ABF1}"/>
          </ac:picMkLst>
        </pc:picChg>
        <pc:picChg chg="del">
          <ac:chgData name="Jordan May Von Eggers" userId="2bcc5b33-6bd2-4559-ac12-5178b17ae4b3" providerId="ADAL" clId="{687BCA28-0438-064A-AB62-8DEA4A6EB04D}" dt="2024-08-30T17:35:34.072" v="83" actId="478"/>
          <ac:picMkLst>
            <pc:docMk/>
            <pc:sldMk cId="1786437691" sldId="260"/>
            <ac:picMk id="8" creationId="{136F2E15-0B33-F00A-408D-710C66813E3A}"/>
          </ac:picMkLst>
        </pc:picChg>
        <pc:picChg chg="add del mod">
          <ac:chgData name="Jordan May Von Eggers" userId="2bcc5b33-6bd2-4559-ac12-5178b17ae4b3" providerId="ADAL" clId="{687BCA28-0438-064A-AB62-8DEA4A6EB04D}" dt="2024-08-30T17:35:32.079" v="82" actId="478"/>
          <ac:picMkLst>
            <pc:docMk/>
            <pc:sldMk cId="1786437691" sldId="260"/>
            <ac:picMk id="10" creationId="{ABADB0DA-40C7-7204-32C7-6091A4ED1B60}"/>
          </ac:picMkLst>
        </pc:picChg>
        <pc:picChg chg="add mod">
          <ac:chgData name="Jordan May Von Eggers" userId="2bcc5b33-6bd2-4559-ac12-5178b17ae4b3" providerId="ADAL" clId="{687BCA28-0438-064A-AB62-8DEA4A6EB04D}" dt="2024-09-10T20:15:46.193" v="312" actId="14826"/>
          <ac:picMkLst>
            <pc:docMk/>
            <pc:sldMk cId="1786437691" sldId="260"/>
            <ac:picMk id="13" creationId="{BB77A367-FA2C-299E-6AB9-622209D4A1CF}"/>
          </ac:picMkLst>
        </pc:picChg>
        <pc:picChg chg="del">
          <ac:chgData name="Jordan May Von Eggers" userId="2bcc5b33-6bd2-4559-ac12-5178b17ae4b3" providerId="ADAL" clId="{687BCA28-0438-064A-AB62-8DEA4A6EB04D}" dt="2024-08-30T17:35:35.871" v="84" actId="478"/>
          <ac:picMkLst>
            <pc:docMk/>
            <pc:sldMk cId="1786437691" sldId="260"/>
            <ac:picMk id="15" creationId="{D6170274-98A0-B196-D9AD-7BB8F7129CA3}"/>
          </ac:picMkLst>
        </pc:picChg>
        <pc:picChg chg="add mod">
          <ac:chgData name="Jordan May Von Eggers" userId="2bcc5b33-6bd2-4559-ac12-5178b17ae4b3" providerId="ADAL" clId="{687BCA28-0438-064A-AB62-8DEA4A6EB04D}" dt="2024-09-10T20:15:56.913" v="313" actId="14826"/>
          <ac:picMkLst>
            <pc:docMk/>
            <pc:sldMk cId="1786437691" sldId="260"/>
            <ac:picMk id="18" creationId="{E22F9EF7-5A1F-2B8E-3F83-68A83EDE63E0}"/>
          </ac:picMkLst>
        </pc:picChg>
        <pc:picChg chg="add mod">
          <ac:chgData name="Jordan May Von Eggers" userId="2bcc5b33-6bd2-4559-ac12-5178b17ae4b3" providerId="ADAL" clId="{687BCA28-0438-064A-AB62-8DEA4A6EB04D}" dt="2024-09-10T22:05:26.824" v="373" actId="1037"/>
          <ac:picMkLst>
            <pc:docMk/>
            <pc:sldMk cId="1786437691" sldId="260"/>
            <ac:picMk id="20" creationId="{AF0F9ECA-9609-867F-62EF-FF0BE58441EA}"/>
          </ac:picMkLst>
        </pc:picChg>
        <pc:picChg chg="add del mod">
          <ac:chgData name="Jordan May Von Eggers" userId="2bcc5b33-6bd2-4559-ac12-5178b17ae4b3" providerId="ADAL" clId="{687BCA28-0438-064A-AB62-8DEA4A6EB04D}" dt="2024-09-10T22:05:09.012" v="343" actId="478"/>
          <ac:picMkLst>
            <pc:docMk/>
            <pc:sldMk cId="1786437691" sldId="260"/>
            <ac:picMk id="22" creationId="{F9C0CCB7-C382-EC81-9D43-7D5C749274B4}"/>
          </ac:picMkLst>
        </pc:picChg>
        <pc:picChg chg="mod">
          <ac:chgData name="Jordan May Von Eggers" userId="2bcc5b33-6bd2-4559-ac12-5178b17ae4b3" providerId="ADAL" clId="{687BCA28-0438-064A-AB62-8DEA4A6EB04D}" dt="2024-08-30T18:21:15.193" v="307" actId="1035"/>
          <ac:picMkLst>
            <pc:docMk/>
            <pc:sldMk cId="1786437691" sldId="260"/>
            <ac:picMk id="104" creationId="{2AA53669-C542-F8B0-B661-593958EC228A}"/>
          </ac:picMkLst>
        </pc:pic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4" creationId="{8E0E63E5-A446-3929-B91F-E8E9E77A804E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16" creationId="{F48E12E9-2729-7587-8F66-0563817422F7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0" creationId="{424F4312-6D63-1893-5C9E-2C960A53EC06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1" creationId="{4F1B2863-D41D-5577-2FF9-AFDFC42E6BD8}"/>
          </ac:cxnSpMkLst>
        </pc:cxnChg>
        <pc:cxnChg chg="mod">
          <ac:chgData name="Jordan May Von Eggers" userId="2bcc5b33-6bd2-4559-ac12-5178b17ae4b3" providerId="ADAL" clId="{687BCA28-0438-064A-AB62-8DEA4A6EB04D}" dt="2024-08-30T18:08:55.948" v="252" actId="1036"/>
          <ac:cxnSpMkLst>
            <pc:docMk/>
            <pc:sldMk cId="1786437691" sldId="260"/>
            <ac:cxnSpMk id="35" creationId="{6CB054C5-C01D-8C02-1780-58132A71CECE}"/>
          </ac:cxnSpMkLst>
        </pc:cxnChg>
      </pc:sldChg>
      <pc:sldMasterChg chg="modSp modSldLayout">
        <pc:chgData name="Jordan May Von Eggers" userId="2bcc5b33-6bd2-4559-ac12-5178b17ae4b3" providerId="ADAL" clId="{687BCA28-0438-064A-AB62-8DEA4A6EB04D}" dt="2024-08-30T17:54:20.757" v="108"/>
        <pc:sldMasterMkLst>
          <pc:docMk/>
          <pc:sldMasterMk cId="2196064065" sldId="2147483744"/>
        </pc:sldMasterMkLst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20.757" v="108"/>
          <ac:spMkLst>
            <pc:docMk/>
            <pc:sldMasterMk cId="2196064065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090495188" sldId="214748374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090495188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1948031354" sldId="2147483747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1948031354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610314643" sldId="2147483748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610314643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790682289" sldId="2147483749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790682289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247555914" sldId="2147483752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24755591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2501540" sldId="2147483753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2501540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20.757" v="108"/>
          <pc:sldLayoutMkLst>
            <pc:docMk/>
            <pc:sldMasterMk cId="2196064065" sldId="2147483744"/>
            <pc:sldLayoutMk cId="4157718223" sldId="2147483755"/>
          </pc:sldLayoutMkLst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20.757" v="108"/>
            <ac:spMkLst>
              <pc:docMk/>
              <pc:sldMasterMk cId="2196064065" sldId="2147483744"/>
              <pc:sldLayoutMk cId="4157718223" sldId="2147483755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7:54:51.649" v="156"/>
        <pc:sldMasterMkLst>
          <pc:docMk/>
          <pc:sldMasterMk cId="3818771465" sldId="2147483756"/>
        </pc:sldMasterMkLst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7:54:51.649" v="156"/>
          <ac:spMkLst>
            <pc:docMk/>
            <pc:sldMasterMk cId="3818771465" sldId="2147483756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93737281" sldId="214748375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93737281" sldId="214748375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540219193" sldId="2147483759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540219193" sldId="214748375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2551408680" sldId="2147483760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2551408680" sldId="214748376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692729514" sldId="2147483761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692729514" sldId="2147483761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1132216008" sldId="2147483764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1132216008" sldId="214748376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809024951" sldId="2147483765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809024951" sldId="2147483765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7:54:51.649" v="156"/>
          <pc:sldLayoutMkLst>
            <pc:docMk/>
            <pc:sldMasterMk cId="3818771465" sldId="2147483756"/>
            <pc:sldLayoutMk cId="363326340" sldId="2147483767"/>
          </pc:sldLayoutMkLst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7:54:51.649" v="156"/>
            <ac:spMkLst>
              <pc:docMk/>
              <pc:sldMasterMk cId="3818771465" sldId="2147483756"/>
              <pc:sldLayoutMk cId="363326340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87BCA28-0438-064A-AB62-8DEA4A6EB04D}" dt="2024-08-30T18:08:50.352" v="247"/>
        <pc:sldMasterMkLst>
          <pc:docMk/>
          <pc:sldMasterMk cId="1004288389" sldId="2147483768"/>
        </pc:sldMasterMkLst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87BCA28-0438-064A-AB62-8DEA4A6EB04D}" dt="2024-08-30T18:08:50.352" v="247"/>
          <ac:spMkLst>
            <pc:docMk/>
            <pc:sldMasterMk cId="1004288389" sldId="214748376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829062242" sldId="214748376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829062242" sldId="214748376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751392510" sldId="2147483771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751392510" sldId="214748377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04168696" sldId="2147483772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04168696" sldId="214748377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361677809" sldId="2147483773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361677809" sldId="214748377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936520666" sldId="2147483776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936520666" sldId="21474837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501405995" sldId="2147483777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501405995" sldId="214748377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87BCA28-0438-064A-AB62-8DEA4A6EB04D}" dt="2024-08-30T18:08:50.352" v="247"/>
          <pc:sldLayoutMkLst>
            <pc:docMk/>
            <pc:sldMasterMk cId="1004288389" sldId="2147483768"/>
            <pc:sldLayoutMk cId="240972432" sldId="2147483779"/>
          </pc:sldLayoutMkLst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87BCA28-0438-064A-AB62-8DEA4A6EB04D}" dt="2024-08-30T18:08:50.352" v="247"/>
            <ac:spMkLst>
              <pc:docMk/>
              <pc:sldMasterMk cId="1004288389" sldId="2147483768"/>
              <pc:sldLayoutMk cId="240972432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11435-BC9C-C649-B93C-0243AFB6DB2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0038" y="1143000"/>
            <a:ext cx="371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ADFC7-EF9B-2D4D-A055-5851C500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1pPr>
    <a:lvl2pPr marL="469224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2pPr>
    <a:lvl3pPr marL="938449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3pPr>
    <a:lvl4pPr marL="1407673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4pPr>
    <a:lvl5pPr marL="1876897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5pPr>
    <a:lvl6pPr marL="2346122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6pPr>
    <a:lvl7pPr marL="2815346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7pPr>
    <a:lvl8pPr marL="3284571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8pPr>
    <a:lvl9pPr marL="3753795" algn="l" defTabSz="938449" rtl="0" eaLnBrk="1" latinLnBrk="0" hangingPunct="1">
      <a:defRPr sz="12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A0D6-F810-707F-BF41-E219CEC1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87B59-78DB-1546-13E9-427246984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70038" y="1143000"/>
            <a:ext cx="37179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BE4EB-11F6-FE1C-49C2-3D91C1DB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with training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E85D-D894-96A0-BB31-FC9EF068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ADFC7-EF9B-2D4D-A055-5851C500C5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1676270"/>
            <a:ext cx="10492740" cy="3565925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379711"/>
            <a:ext cx="9258300" cy="2472911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545321"/>
            <a:ext cx="2661761" cy="8680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545321"/>
            <a:ext cx="7830979" cy="8680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2553527"/>
            <a:ext cx="10647045" cy="4260616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6854450"/>
            <a:ext cx="10647045" cy="2240557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82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726605"/>
            <a:ext cx="5246370" cy="649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726605"/>
            <a:ext cx="5246370" cy="649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545323"/>
            <a:ext cx="10647045" cy="197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2510848"/>
            <a:ext cx="5222259" cy="1230528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3741376"/>
            <a:ext cx="5222259" cy="550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2510848"/>
            <a:ext cx="5247978" cy="1230528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3741376"/>
            <a:ext cx="5247978" cy="550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682837"/>
            <a:ext cx="3981390" cy="2389928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474740"/>
            <a:ext cx="6249353" cy="7278849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072765"/>
            <a:ext cx="3981390" cy="5692677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682837"/>
            <a:ext cx="3981390" cy="2389928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474740"/>
            <a:ext cx="6249353" cy="7278849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072765"/>
            <a:ext cx="3981390" cy="5692677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545323"/>
            <a:ext cx="10647045" cy="1979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726605"/>
            <a:ext cx="10647045" cy="649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9493329"/>
            <a:ext cx="2777490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8D3E9-2565-C645-BAD9-D02505D431F5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9493329"/>
            <a:ext cx="4166235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9493329"/>
            <a:ext cx="2777490" cy="545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18326-40BB-144C-A1A1-193214CD9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489C-976D-4E58-C900-1ED16B96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F5BBBAA3-62E9-AD63-F3F5-17DA5F35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141" y="3292029"/>
            <a:ext cx="6299200" cy="365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0F9ECA-9609-867F-62EF-FF0BE584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8208" y="3292475"/>
            <a:ext cx="6121400" cy="36576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C5623E-3FFE-0E88-0656-712B135B5E76}"/>
              </a:ext>
            </a:extLst>
          </p:cNvPr>
          <p:cNvSpPr/>
          <p:nvPr/>
        </p:nvSpPr>
        <p:spPr>
          <a:xfrm>
            <a:off x="1690436" y="18968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n=81,773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16A25-2C84-B153-65EE-72C4064CF129}"/>
              </a:ext>
            </a:extLst>
          </p:cNvPr>
          <p:cNvSpPr/>
          <p:nvPr/>
        </p:nvSpPr>
        <p:spPr>
          <a:xfrm>
            <a:off x="3161172" y="1581335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74AD3B-840A-7FBA-B54A-1FC260F71406}"/>
              </a:ext>
            </a:extLst>
          </p:cNvPr>
          <p:cNvSpPr/>
          <p:nvPr/>
        </p:nvSpPr>
        <p:spPr>
          <a:xfrm>
            <a:off x="670034" y="1581337"/>
            <a:ext cx="1764792" cy="1472184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82.1%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0E63E5-A446-3929-B91F-E8E9E77A804E}"/>
              </a:ext>
            </a:extLst>
          </p:cNvPr>
          <p:cNvCxnSpPr>
            <a:cxnSpLocks/>
          </p:cNvCxnSpPr>
          <p:nvPr/>
        </p:nvCxnSpPr>
        <p:spPr>
          <a:xfrm flipH="1">
            <a:off x="1784695" y="967725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E12E9-2729-7587-8F66-0563817422F7}"/>
              </a:ext>
            </a:extLst>
          </p:cNvPr>
          <p:cNvCxnSpPr>
            <a:cxnSpLocks/>
          </p:cNvCxnSpPr>
          <p:nvPr/>
        </p:nvCxnSpPr>
        <p:spPr>
          <a:xfrm>
            <a:off x="3298658" y="969493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5CEDF5-63BF-3E4D-23C5-B7C809929838}"/>
              </a:ext>
            </a:extLst>
          </p:cNvPr>
          <p:cNvSpPr/>
          <p:nvPr/>
        </p:nvSpPr>
        <p:spPr>
          <a:xfrm>
            <a:off x="7896727" y="18968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n=9,180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F4312-6D63-1893-5C9E-2C960A53EC06}"/>
              </a:ext>
            </a:extLst>
          </p:cNvPr>
          <p:cNvCxnSpPr>
            <a:cxnSpLocks/>
          </p:cNvCxnSpPr>
          <p:nvPr/>
        </p:nvCxnSpPr>
        <p:spPr>
          <a:xfrm flipH="1">
            <a:off x="7602806" y="963715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1B2863-D41D-5577-2FF9-AFDFC42E6BD8}"/>
              </a:ext>
            </a:extLst>
          </p:cNvPr>
          <p:cNvCxnSpPr>
            <a:cxnSpLocks/>
          </p:cNvCxnSpPr>
          <p:nvPr/>
        </p:nvCxnSpPr>
        <p:spPr>
          <a:xfrm>
            <a:off x="9896369" y="963715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44444F-E9CA-F7E5-97FC-4630C26D9419}"/>
              </a:ext>
            </a:extLst>
          </p:cNvPr>
          <p:cNvSpPr/>
          <p:nvPr/>
        </p:nvSpPr>
        <p:spPr>
          <a:xfrm>
            <a:off x="5925285" y="1581345"/>
            <a:ext cx="1938528" cy="1471861"/>
          </a:xfrm>
          <a:prstGeom prst="roundRect">
            <a:avLst/>
          </a:prstGeom>
          <a:solidFill>
            <a:srgbClr val="3D7DB0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B054C5-C01D-8C02-1780-58132A71CECE}"/>
              </a:ext>
            </a:extLst>
          </p:cNvPr>
          <p:cNvCxnSpPr>
            <a:cxnSpLocks/>
          </p:cNvCxnSpPr>
          <p:nvPr/>
        </p:nvCxnSpPr>
        <p:spPr>
          <a:xfrm>
            <a:off x="8963820" y="987790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85A3D0D-E997-4551-628F-6F37D2972E31}"/>
              </a:ext>
            </a:extLst>
          </p:cNvPr>
          <p:cNvSpPr/>
          <p:nvPr/>
        </p:nvSpPr>
        <p:spPr>
          <a:xfrm>
            <a:off x="8045672" y="1577338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99B93B5-00F0-9CDE-794A-B51E592F91DD}"/>
              </a:ext>
            </a:extLst>
          </p:cNvPr>
          <p:cNvSpPr/>
          <p:nvPr/>
        </p:nvSpPr>
        <p:spPr>
          <a:xfrm>
            <a:off x="10166058" y="1577337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104" name="Picture 10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2AA53669-C542-F8B0-B661-593958EC2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975" r="95435" b="45096"/>
          <a:stretch/>
        </p:blipFill>
        <p:spPr>
          <a:xfrm>
            <a:off x="159048" y="4103392"/>
            <a:ext cx="279400" cy="116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77A367-FA2C-299E-6AB9-622209D4A1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9048" y="7182255"/>
            <a:ext cx="4474001" cy="3027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2F9EF7-5A1F-2B8E-3F83-68A83EDE63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55366" y="7182255"/>
            <a:ext cx="7266048" cy="30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72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2024-06-24T20:53:53Z</dcterms:created>
  <dcterms:modified xsi:type="dcterms:W3CDTF">2024-09-10T22:05:39Z</dcterms:modified>
</cp:coreProperties>
</file>