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7589838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D90AF-ABC0-A446-B724-AA475D41C66A}" v="2" dt="2024-11-11T23:28:5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7" d="100"/>
          <a:sy n="147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3D381365-BA87-4D4B-AAAB-ECD0199E5093}"/>
    <pc:docChg chg="undo custSel modSld">
      <pc:chgData name="Jordan May Von Eggers" userId="2bcc5b33-6bd2-4559-ac12-5178b17ae4b3" providerId="ADAL" clId="{3D381365-BA87-4D4B-AAAB-ECD0199E5093}" dt="2024-08-26T22:14:55.272" v="298" actId="20577"/>
      <pc:docMkLst>
        <pc:docMk/>
      </pc:docMkLst>
      <pc:sldChg chg="addSp delSp modSp mod">
        <pc:chgData name="Jordan May Von Eggers" userId="2bcc5b33-6bd2-4559-ac12-5178b17ae4b3" providerId="ADAL" clId="{3D381365-BA87-4D4B-AAAB-ECD0199E5093}" dt="2024-08-26T22:14:55.272" v="298" actId="20577"/>
        <pc:sldMkLst>
          <pc:docMk/>
          <pc:sldMk cId="3352965152" sldId="256"/>
        </pc:sldMkLst>
        <pc:spChg chg="mod">
          <ac:chgData name="Jordan May Von Eggers" userId="2bcc5b33-6bd2-4559-ac12-5178b17ae4b3" providerId="ADAL" clId="{3D381365-BA87-4D4B-AAAB-ECD0199E5093}" dt="2024-08-26T22:14:55.272" v="298" actId="20577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3D381365-BA87-4D4B-AAAB-ECD0199E5093}" dt="2024-08-26T21:49:32.831" v="192" actId="1035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3D381365-BA87-4D4B-AAAB-ECD0199E5093}" dt="2024-08-26T21:49:28.674" v="185" actId="1035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0" creationId="{AC7FAE4E-BAA6-AF68-EC56-278EEB5D0783}"/>
          </ac:spMkLst>
        </pc:spChg>
        <pc:spChg chg="mod topLvl">
          <ac:chgData name="Jordan May Von Eggers" userId="2bcc5b33-6bd2-4559-ac12-5178b17ae4b3" providerId="ADAL" clId="{3D381365-BA87-4D4B-AAAB-ECD0199E5093}" dt="2024-08-26T21:49:21.142" v="168" actId="1036"/>
          <ac:spMkLst>
            <pc:docMk/>
            <pc:sldMk cId="3352965152" sldId="256"/>
            <ac:spMk id="17" creationId="{78E1ACC1-1BF7-272F-F28B-F79F8BCD74C5}"/>
          </ac:spMkLst>
        </pc:spChg>
        <pc:spChg chg="mod topLvl">
          <ac:chgData name="Jordan May Von Eggers" userId="2bcc5b33-6bd2-4559-ac12-5178b17ae4b3" providerId="ADAL" clId="{3D381365-BA87-4D4B-AAAB-ECD0199E5093}" dt="2024-08-26T21:49:09.954" v="149" actId="1035"/>
          <ac:spMkLst>
            <pc:docMk/>
            <pc:sldMk cId="3352965152" sldId="256"/>
            <ac:spMk id="18" creationId="{A219D5D2-CAF6-6CD1-4248-7E9761C4941D}"/>
          </ac:spMkLst>
        </pc:spChg>
        <pc:spChg chg="mod topLvl">
          <ac:chgData name="Jordan May Von Eggers" userId="2bcc5b33-6bd2-4559-ac12-5178b17ae4b3" providerId="ADAL" clId="{3D381365-BA87-4D4B-AAAB-ECD0199E5093}" dt="2024-08-26T21:49:16.073" v="166" actId="103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3D381365-BA87-4D4B-AAAB-ECD0199E5093}" dt="2024-08-26T21:52:11.045" v="238" actId="1035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3D381365-BA87-4D4B-AAAB-ECD0199E5093}" dt="2024-08-26T22:14:53.940" v="297" actId="20577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3D381365-BA87-4D4B-AAAB-ECD0199E5093}" dt="2024-08-26T21:53:56.821" v="253" actId="1035"/>
          <ac:spMkLst>
            <pc:docMk/>
            <pc:sldMk cId="3352965152" sldId="256"/>
            <ac:spMk id="24" creationId="{6BDBC920-A8F6-3EA8-1060-8E21E89BE663}"/>
          </ac:spMkLst>
        </pc:spChg>
        <pc:grpChg chg="del">
          <ac:chgData name="Jordan May Von Eggers" userId="2bcc5b33-6bd2-4559-ac12-5178b17ae4b3" providerId="ADAL" clId="{3D381365-BA87-4D4B-AAAB-ECD0199E5093}" dt="2024-08-26T21:43:47.333" v="122" actId="165"/>
          <ac:grpSpMkLst>
            <pc:docMk/>
            <pc:sldMk cId="3352965152" sldId="256"/>
            <ac:grpSpMk id="25" creationId="{020B2F00-7E2D-6BBC-163E-011AA05F2524}"/>
          </ac:grpSpMkLst>
        </pc:grpChg>
        <pc:picChg chg="add del mod modCrop">
          <ac:chgData name="Jordan May Von Eggers" userId="2bcc5b33-6bd2-4559-ac12-5178b17ae4b3" providerId="ADAL" clId="{3D381365-BA87-4D4B-AAAB-ECD0199E5093}" dt="2024-08-26T21:48:33.718" v="132" actId="478"/>
          <ac:picMkLst>
            <pc:docMk/>
            <pc:sldMk cId="3352965152" sldId="256"/>
            <ac:picMk id="3" creationId="{627DCD14-BA72-A343-7957-50536D872C1B}"/>
          </ac:picMkLst>
        </pc:picChg>
        <pc:picChg chg="add mod">
          <ac:chgData name="Jordan May Von Eggers" userId="2bcc5b33-6bd2-4559-ac12-5178b17ae4b3" providerId="ADAL" clId="{3D381365-BA87-4D4B-AAAB-ECD0199E5093}" dt="2024-08-26T21:52:01.235" v="236" actId="1035"/>
          <ac:picMkLst>
            <pc:docMk/>
            <pc:sldMk cId="3352965152" sldId="256"/>
            <ac:picMk id="5" creationId="{06DA8C61-EC65-D54A-169F-875A718FD113}"/>
          </ac:picMkLst>
        </pc:picChg>
        <pc:picChg chg="del">
          <ac:chgData name="Jordan May Von Eggers" userId="2bcc5b33-6bd2-4559-ac12-5178b17ae4b3" providerId="ADAL" clId="{3D381365-BA87-4D4B-AAAB-ECD0199E5093}" dt="2024-08-26T21:37:32.511" v="9" actId="478"/>
          <ac:picMkLst>
            <pc:docMk/>
            <pc:sldMk cId="3352965152" sldId="256"/>
            <ac:picMk id="22" creationId="{8E1F98B5-4AA2-A513-25B1-6E5990C10C9F}"/>
          </ac:picMkLst>
        </pc:picChg>
      </pc:sldChg>
    </pc:docChg>
  </pc:docChgLst>
  <pc:docChgLst>
    <pc:chgData name="Jordan May Von Eggers" userId="2bcc5b33-6bd2-4559-ac12-5178b17ae4b3" providerId="ADAL" clId="{44429B7F-105C-364F-A1EA-D537ADC8AE29}"/>
    <pc:docChg chg="undo custSel modSld">
      <pc:chgData name="Jordan May Von Eggers" userId="2bcc5b33-6bd2-4559-ac12-5178b17ae4b3" providerId="ADAL" clId="{44429B7F-105C-364F-A1EA-D537ADC8AE29}" dt="2024-09-10T21:42:14.581" v="90" actId="121"/>
      <pc:docMkLst>
        <pc:docMk/>
      </pc:docMkLst>
      <pc:sldChg chg="modSp mod">
        <pc:chgData name="Jordan May Von Eggers" userId="2bcc5b33-6bd2-4559-ac12-5178b17ae4b3" providerId="ADAL" clId="{44429B7F-105C-364F-A1EA-D537ADC8AE29}" dt="2024-09-10T21:42:14.581" v="90" actId="121"/>
        <pc:sldMkLst>
          <pc:docMk/>
          <pc:sldMk cId="3352965152" sldId="256"/>
        </pc:sldMkLst>
        <pc:spChg chg="mod">
          <ac:chgData name="Jordan May Von Eggers" userId="2bcc5b33-6bd2-4559-ac12-5178b17ae4b3" providerId="ADAL" clId="{44429B7F-105C-364F-A1EA-D537ADC8AE29}" dt="2024-09-10T21:41:58.417" v="86" actId="6549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44429B7F-105C-364F-A1EA-D537ADC8AE29}" dt="2024-09-10T21:42:14.581" v="90" actId="121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44429B7F-105C-364F-A1EA-D537ADC8AE29}" dt="2024-09-10T21:38:55.725" v="13" actId="1035"/>
          <ac:spMkLst>
            <pc:docMk/>
            <pc:sldMk cId="3352965152" sldId="256"/>
            <ac:spMk id="24" creationId="{6BDBC920-A8F6-3EA8-1060-8E21E89BE663}"/>
          </ac:spMkLst>
        </pc:spChg>
        <pc:picChg chg="mod">
          <ac:chgData name="Jordan May Von Eggers" userId="2bcc5b33-6bd2-4559-ac12-5178b17ae4b3" providerId="ADAL" clId="{44429B7F-105C-364F-A1EA-D537ADC8AE29}" dt="2024-09-10T21:38:39.248" v="10" actId="14826"/>
          <ac:picMkLst>
            <pc:docMk/>
            <pc:sldMk cId="3352965152" sldId="256"/>
            <ac:picMk id="5" creationId="{06DA8C61-EC65-D54A-169F-875A718FD113}"/>
          </ac:picMkLst>
        </pc:picChg>
      </pc:sldChg>
    </pc:docChg>
  </pc:docChgLst>
  <pc:docChgLst>
    <pc:chgData name="Jordan May Von Eggers" userId="2bcc5b33-6bd2-4559-ac12-5178b17ae4b3" providerId="ADAL" clId="{995D90AF-ABC0-A446-B724-AA475D41C66A}"/>
    <pc:docChg chg="undo custSel addSld modSld modMainMaster modNotesMaster">
      <pc:chgData name="Jordan May Von Eggers" userId="2bcc5b33-6bd2-4559-ac12-5178b17ae4b3" providerId="ADAL" clId="{995D90AF-ABC0-A446-B724-AA475D41C66A}" dt="2024-11-11T23:29:06.237" v="74" actId="1036"/>
      <pc:docMkLst>
        <pc:docMk/>
      </pc:docMkLst>
      <pc:sldChg chg="modSp modNotes">
        <pc:chgData name="Jordan May Von Eggers" userId="2bcc5b33-6bd2-4559-ac12-5178b17ae4b3" providerId="ADAL" clId="{995D90AF-ABC0-A446-B724-AA475D41C66A}" dt="2024-11-11T23:28:57.811" v="46"/>
        <pc:sldMkLst>
          <pc:docMk/>
          <pc:sldMk cId="3352965152" sldId="256"/>
        </pc:sldMkLst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6" creationId="{2E12263D-8095-6282-A027-27B558488DCB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7" creationId="{DEA0F83E-8CEF-7F56-2AA8-A6A4582B7F8A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9" creationId="{A2EE1F2E-240F-BA93-6CB7-EA55BB78A007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0" creationId="{AC7FAE4E-BAA6-AF68-EC56-278EEB5D0783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7" creationId="{78E1ACC1-1BF7-272F-F28B-F79F8BCD74C5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8" creationId="{A219D5D2-CAF6-6CD1-4248-7E9761C4941D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19" creationId="{1BD31BA3-69C8-FEAA-AF2C-CABDB83CF01C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0" creationId="{3693EDCF-372E-FD56-A881-083FCF27316F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3" creationId="{2741EC48-B0C1-B1B6-7B3C-47FE24BA1066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k cId="3352965152" sldId="256"/>
            <ac:spMk id="24" creationId="{6BDBC920-A8F6-3EA8-1060-8E21E89BE663}"/>
          </ac:spMkLst>
        </pc:spChg>
        <pc:picChg chg="mod">
          <ac:chgData name="Jordan May Von Eggers" userId="2bcc5b33-6bd2-4559-ac12-5178b17ae4b3" providerId="ADAL" clId="{995D90AF-ABC0-A446-B724-AA475D41C66A}" dt="2024-11-11T23:28:57.811" v="46"/>
          <ac:picMkLst>
            <pc:docMk/>
            <pc:sldMk cId="3352965152" sldId="256"/>
            <ac:picMk id="5" creationId="{06DA8C61-EC65-D54A-169F-875A718FD113}"/>
          </ac:picMkLst>
        </pc:picChg>
      </pc:sldChg>
      <pc:sldChg chg="delSp modSp add mod modNotes">
        <pc:chgData name="Jordan May Von Eggers" userId="2bcc5b33-6bd2-4559-ac12-5178b17ae4b3" providerId="ADAL" clId="{995D90AF-ABC0-A446-B724-AA475D41C66A}" dt="2024-11-11T23:29:06.237" v="74" actId="1036"/>
        <pc:sldMkLst>
          <pc:docMk/>
          <pc:sldMk cId="2698683227" sldId="257"/>
        </pc:sldMkLst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6" creationId="{8EFFFD72-B4F5-BC06-CF55-CE405BB24B36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7" creationId="{63A3D92D-11A2-B669-B890-7C70CBC890BD}"/>
          </ac:spMkLst>
        </pc:spChg>
        <pc:spChg chg="del">
          <ac:chgData name="Jordan May Von Eggers" userId="2bcc5b33-6bd2-4559-ac12-5178b17ae4b3" providerId="ADAL" clId="{995D90AF-ABC0-A446-B724-AA475D41C66A}" dt="2024-11-11T23:28:18.566" v="45" actId="478"/>
          <ac:spMkLst>
            <pc:docMk/>
            <pc:sldMk cId="2698683227" sldId="257"/>
            <ac:spMk id="9" creationId="{6EED9547-0FB6-9A3E-7358-FB9A0B5A5DEE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0" creationId="{A8096BBE-BB8F-6B93-EC2B-7A3CA2970FF5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7" creationId="{F1D5B80F-9BBF-0F4F-DA8D-1C33AFD145F2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18" creationId="{653E929C-73FF-0D67-7AF2-313480CB9F10}"/>
          </ac:spMkLst>
        </pc:spChg>
        <pc:spChg chg="del">
          <ac:chgData name="Jordan May Von Eggers" userId="2bcc5b33-6bd2-4559-ac12-5178b17ae4b3" providerId="ADAL" clId="{995D90AF-ABC0-A446-B724-AA475D41C66A}" dt="2024-11-11T23:28:14.589" v="43" actId="478"/>
          <ac:spMkLst>
            <pc:docMk/>
            <pc:sldMk cId="2698683227" sldId="257"/>
            <ac:spMk id="19" creationId="{40F1EE36-0582-FDB7-9787-E90B99F17600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0" creationId="{07FE46C8-56D5-988A-47B7-619664804EDF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3" creationId="{8E8D77C4-E1AD-3121-2E3F-CF286B6EEED2}"/>
          </ac:spMkLst>
        </pc:spChg>
        <pc:spChg chg="mod">
          <ac:chgData name="Jordan May Von Eggers" userId="2bcc5b33-6bd2-4559-ac12-5178b17ae4b3" providerId="ADAL" clId="{995D90AF-ABC0-A446-B724-AA475D41C66A}" dt="2024-11-11T23:29:06.237" v="74" actId="1036"/>
          <ac:spMkLst>
            <pc:docMk/>
            <pc:sldMk cId="2698683227" sldId="257"/>
            <ac:spMk id="24" creationId="{B93AA88E-8AF4-9A90-27E5-61415B927307}"/>
          </ac:spMkLst>
        </pc:spChg>
        <pc:picChg chg="mod">
          <ac:chgData name="Jordan May Von Eggers" userId="2bcc5b33-6bd2-4559-ac12-5178b17ae4b3" providerId="ADAL" clId="{995D90AF-ABC0-A446-B724-AA475D41C66A}" dt="2024-11-11T23:29:06.237" v="74" actId="1036"/>
          <ac:picMkLst>
            <pc:docMk/>
            <pc:sldMk cId="2698683227" sldId="257"/>
            <ac:picMk id="5" creationId="{7E2B1650-2A0C-F891-33AD-C550A4452AFD}"/>
          </ac:picMkLst>
        </pc:picChg>
      </pc:sldChg>
      <pc:sldMasterChg chg="modSp modSldLayout">
        <pc:chgData name="Jordan May Von Eggers" userId="2bcc5b33-6bd2-4559-ac12-5178b17ae4b3" providerId="ADAL" clId="{995D90AF-ABC0-A446-B724-AA475D41C66A}" dt="2024-11-11T23:28:57.811" v="46"/>
        <pc:sldMasterMkLst>
          <pc:docMk/>
          <pc:sldMasterMk cId="3759797833" sldId="2147483672"/>
        </pc:sldMasterMkLst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995D90AF-ABC0-A446-B724-AA475D41C66A}" dt="2024-11-11T23:28:57.811" v="46"/>
          <ac:spMkLst>
            <pc:docMk/>
            <pc:sldMasterMk cId="3759797833" sldId="214748367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3961808904" sldId="2147483673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3961808904" sldId="214748367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3961808904" sldId="214748367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409421984" sldId="2147483675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409421984" sldId="214748367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409421984" sldId="214748367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478926016" sldId="2147483676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478926016" sldId="214748367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478926016" sldId="214748367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2532114237" sldId="2147483677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2532114237" sldId="214748367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824315900" sldId="2147483680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824315900" sldId="214748368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092396213" sldId="2147483681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092396213" sldId="214748368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995D90AF-ABC0-A446-B724-AA475D41C66A}" dt="2024-11-11T23:28:57.811" v="46"/>
          <pc:sldLayoutMkLst>
            <pc:docMk/>
            <pc:sldMasterMk cId="3759797833" sldId="2147483672"/>
            <pc:sldLayoutMk cId="1923886365" sldId="2147483683"/>
          </pc:sldLayoutMkLst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923886365" sldId="214748368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995D90AF-ABC0-A446-B724-AA475D41C66A}" dt="2024-11-11T23:28:57.811" v="46"/>
            <ac:spMkLst>
              <pc:docMk/>
              <pc:sldMasterMk cId="3759797833" sldId="2147483672"/>
              <pc:sldLayoutMk cId="192388636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4C7FA-99D3-9A47-93BF-78AE51BCC9F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3663" y="1143000"/>
            <a:ext cx="413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6336B-A551-3B41-A71D-37F9928C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3663" y="1143000"/>
            <a:ext cx="4130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336B-A551-3B41-A71D-37F9928C3E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07820-F1F6-F4F9-217E-7E40D22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40288-29C8-B26B-B6A9-A21920337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63663" y="1143000"/>
            <a:ext cx="41306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67B56-C436-1C14-ECE7-6B7A3BDDB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F464-2204-94E0-2E1C-2FF945E81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6336B-A551-3B41-A71D-37F9928C3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927768"/>
            <a:ext cx="6451362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2977518"/>
            <a:ext cx="5692379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301820"/>
            <a:ext cx="1636559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301820"/>
            <a:ext cx="4814803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1413305"/>
            <a:ext cx="6546235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3793745"/>
            <a:ext cx="6546235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1509099"/>
            <a:ext cx="3225681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1509099"/>
            <a:ext cx="3225681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01821"/>
            <a:ext cx="6546235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1389683"/>
            <a:ext cx="3210857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2070746"/>
            <a:ext cx="3210857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1389683"/>
            <a:ext cx="3226670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2070746"/>
            <a:ext cx="3226670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77931"/>
            <a:ext cx="244792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816227"/>
            <a:ext cx="3842355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700689"/>
            <a:ext cx="244792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377931"/>
            <a:ext cx="244792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816227"/>
            <a:ext cx="3842355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1700689"/>
            <a:ext cx="244792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301821"/>
            <a:ext cx="6546235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1509099"/>
            <a:ext cx="6546235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5254290"/>
            <a:ext cx="1707714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A233-06BD-3443-8B71-DAD0B94A8053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5254290"/>
            <a:ext cx="256157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5254290"/>
            <a:ext cx="1707714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2AB4D-E3C0-0E46-A8DF-004FDA96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12263D-8095-6282-A027-27B558488DCB}"/>
              </a:ext>
            </a:extLst>
          </p:cNvPr>
          <p:cNvSpPr txBox="1"/>
          <p:nvPr/>
        </p:nvSpPr>
        <p:spPr>
          <a:xfrm>
            <a:off x="1586657" y="4711876"/>
            <a:ext cx="245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annual air temperature range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DEA0F83E-8CEF-7F56-2AA8-A6A4582B7F8A}"/>
              </a:ext>
            </a:extLst>
          </p:cNvPr>
          <p:cNvSpPr/>
          <p:nvPr/>
        </p:nvSpPr>
        <p:spPr>
          <a:xfrm>
            <a:off x="1312338" y="503932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A2EE1F2E-240F-BA93-6CB7-EA55BB78A007}"/>
              </a:ext>
            </a:extLst>
          </p:cNvPr>
          <p:cNvSpPr/>
          <p:nvPr/>
        </p:nvSpPr>
        <p:spPr>
          <a:xfrm>
            <a:off x="1312338" y="544334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AC7FAE4E-BAA6-AF68-EC56-278EEB5D0783}"/>
              </a:ext>
            </a:extLst>
          </p:cNvPr>
          <p:cNvSpPr/>
          <p:nvPr/>
        </p:nvSpPr>
        <p:spPr>
          <a:xfrm>
            <a:off x="1331884" y="4854118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78E1ACC1-1BF7-272F-F28B-F79F8BCD74C5}"/>
              </a:ext>
            </a:extLst>
          </p:cNvPr>
          <p:cNvSpPr/>
          <p:nvPr/>
        </p:nvSpPr>
        <p:spPr>
          <a:xfrm>
            <a:off x="6875564" y="5134945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A219D5D2-CAF6-6CD1-4248-7E9761C4941D}"/>
              </a:ext>
            </a:extLst>
          </p:cNvPr>
          <p:cNvSpPr/>
          <p:nvPr/>
        </p:nvSpPr>
        <p:spPr>
          <a:xfrm>
            <a:off x="6856018" y="4767284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1BD31BA3-69C8-FEAA-AF2C-CABDB83CF01C}"/>
              </a:ext>
            </a:extLst>
          </p:cNvPr>
          <p:cNvSpPr/>
          <p:nvPr/>
        </p:nvSpPr>
        <p:spPr>
          <a:xfrm>
            <a:off x="6879931" y="5524982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1EC48-B0C1-B1B6-7B3C-47FE24BA1066}"/>
              </a:ext>
            </a:extLst>
          </p:cNvPr>
          <p:cNvSpPr txBox="1"/>
          <p:nvPr/>
        </p:nvSpPr>
        <p:spPr>
          <a:xfrm>
            <a:off x="4383465" y="4714345"/>
            <a:ext cx="24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water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annual air temperature range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BC920-A8F6-3EA8-1060-8E21E89BE663}"/>
              </a:ext>
            </a:extLst>
          </p:cNvPr>
          <p:cNvSpPr txBox="1"/>
          <p:nvPr/>
        </p:nvSpPr>
        <p:spPr>
          <a:xfrm rot="16200000">
            <a:off x="-1121719" y="1807421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8C61-EC65-D54A-169F-875A718FD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786" y="-234756"/>
            <a:ext cx="6944810" cy="49605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93EDCF-372E-FD56-A881-083FCF27316F}"/>
              </a:ext>
            </a:extLst>
          </p:cNvPr>
          <p:cNvSpPr txBox="1"/>
          <p:nvPr/>
        </p:nvSpPr>
        <p:spPr>
          <a:xfrm>
            <a:off x="3969348" y="4623216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</a:p>
        </p:txBody>
      </p:sp>
    </p:spTree>
    <p:extLst>
      <p:ext uri="{BB962C8B-B14F-4D97-AF65-F5344CB8AC3E}">
        <p14:creationId xmlns:p14="http://schemas.microsoft.com/office/powerpoint/2010/main" val="33529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1201-2BE1-AC57-D544-EB8E88D1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FFFD72-B4F5-BC06-CF55-CE405BB24B36}"/>
              </a:ext>
            </a:extLst>
          </p:cNvPr>
          <p:cNvSpPr txBox="1"/>
          <p:nvPr/>
        </p:nvSpPr>
        <p:spPr>
          <a:xfrm>
            <a:off x="1586657" y="4964436"/>
            <a:ext cx="245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shrub cover (%)</a:t>
            </a:r>
          </a:p>
        </p:txBody>
      </p:sp>
      <p:sp>
        <p:nvSpPr>
          <p:cNvPr id="7" name="Plus 6">
            <a:extLst>
              <a:ext uri="{FF2B5EF4-FFF2-40B4-BE49-F238E27FC236}">
                <a16:creationId xmlns:a16="http://schemas.microsoft.com/office/drawing/2014/main" id="{63A3D92D-11A2-B669-B890-7C70CBC890BD}"/>
              </a:ext>
            </a:extLst>
          </p:cNvPr>
          <p:cNvSpPr/>
          <p:nvPr/>
        </p:nvSpPr>
        <p:spPr>
          <a:xfrm>
            <a:off x="1312338" y="5291887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A8096BBE-BB8F-6B93-EC2B-7A3CA2970FF5}"/>
              </a:ext>
            </a:extLst>
          </p:cNvPr>
          <p:cNvSpPr/>
          <p:nvPr/>
        </p:nvSpPr>
        <p:spPr>
          <a:xfrm>
            <a:off x="1331884" y="5106678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F1D5B80F-9BBF-0F4F-DA8D-1C33AFD145F2}"/>
              </a:ext>
            </a:extLst>
          </p:cNvPr>
          <p:cNvSpPr/>
          <p:nvPr/>
        </p:nvSpPr>
        <p:spPr>
          <a:xfrm>
            <a:off x="6875564" y="5387505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653E929C-73FF-0D67-7AF2-313480CB9F10}"/>
              </a:ext>
            </a:extLst>
          </p:cNvPr>
          <p:cNvSpPr/>
          <p:nvPr/>
        </p:nvSpPr>
        <p:spPr>
          <a:xfrm>
            <a:off x="6856018" y="5019844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D77C4-E1AD-3121-2E3F-CF286B6EEED2}"/>
              </a:ext>
            </a:extLst>
          </p:cNvPr>
          <p:cNvSpPr txBox="1"/>
          <p:nvPr/>
        </p:nvSpPr>
        <p:spPr>
          <a:xfrm>
            <a:off x="4383465" y="4966905"/>
            <a:ext cx="2485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 cover (%)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shrub cover (%)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AA88E-8AF4-9A90-27E5-61415B927307}"/>
              </a:ext>
            </a:extLst>
          </p:cNvPr>
          <p:cNvSpPr txBox="1"/>
          <p:nvPr/>
        </p:nvSpPr>
        <p:spPr>
          <a:xfrm rot="16200000">
            <a:off x="-1121719" y="2059981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B1650-2A0C-F891-33AD-C550A445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787" y="17804"/>
            <a:ext cx="6944809" cy="49605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FE46C8-56D5-988A-47B7-619664804EDF}"/>
              </a:ext>
            </a:extLst>
          </p:cNvPr>
          <p:cNvSpPr txBox="1"/>
          <p:nvPr/>
        </p:nvSpPr>
        <p:spPr>
          <a:xfrm>
            <a:off x="3969348" y="4875776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PC4</a:t>
            </a:r>
          </a:p>
        </p:txBody>
      </p:sp>
    </p:spTree>
    <p:extLst>
      <p:ext uri="{BB962C8B-B14F-4D97-AF65-F5344CB8AC3E}">
        <p14:creationId xmlns:p14="http://schemas.microsoft.com/office/powerpoint/2010/main" val="26986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50</Words>
  <Application>Microsoft Macintosh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2024-06-28T18:47:06Z</dcterms:created>
  <dcterms:modified xsi:type="dcterms:W3CDTF">2024-11-11T23:29:07Z</dcterms:modified>
</cp:coreProperties>
</file>