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5A7"/>
    <a:srgbClr val="65875A"/>
    <a:srgbClr val="008B00"/>
    <a:srgbClr val="37AD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67C1-D04E-0680-5543-22E69DB4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D626D-F203-889A-D75C-71BE414E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8D0A-E3A5-A776-F5F6-43DCE36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77D9-847E-C0E5-F38E-0EA973EC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A724-64ED-1442-B99D-9BD2641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78-7BD3-4B9D-9FB2-E91A574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1A3BF-52C5-E4A6-9661-5BD7525F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39B3-E08B-043A-3809-06531F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EFEF-62E5-C4AD-C9E9-0B7F74A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9951-24DA-B5A6-06ED-4F4FEFA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E567E-E6C7-890B-165F-F21CA1A5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332CB-D527-B1EE-8E11-79B2A980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4466-36D4-A165-784B-72F9A00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75EC-1827-CCA4-FFC9-184B35A7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A2E5-3054-8890-AE66-42CBFC82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137-B674-E294-1EC2-BC2E2F2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BC44-C41A-668A-EF62-4E66E2FD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9C37-CE37-6E81-52FB-67678B95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05AB-79AB-67BA-2F18-06A89C0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AB5A-6E8A-C381-E344-8DF1AE9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CD36-4B76-8FFA-B67F-4542EF5A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29DA-CDCD-37D0-FCA0-44BA60FA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785E-35BA-2347-2260-B465474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F686-467E-FCAC-0E0D-E32AD705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2036-DE61-D1B0-FBD3-2B80BFF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030-4F71-86B0-A0D6-5C8E2430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618F-BBFA-98FF-591F-33892A13D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72C7-F0AA-378D-BB2B-8142E28F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C42A-C2E4-C0B7-470B-22046245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2B5E-6DCC-CF58-E345-FAE31BE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3814-94BB-665F-CFE7-F68E331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956-9504-229E-FD19-530A5981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798E-7E61-DE41-AFB8-8C3B2583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C9DC-52E9-0BF8-8E01-175477F8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F0EFB-4F06-0104-58F7-5C688FB4E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92275-AE24-9B39-E179-26E22781F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94C9B-DA1C-7650-A0F0-E61CE52C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605CC-4419-BFED-C862-11537D4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FEAC-CBE6-E238-F88A-6B2A1658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B4DD-C021-F32C-D1D3-0ABC81E4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66841-4EF4-1DD9-5DF6-34AA88BD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3FEAE-91B2-5649-B94B-7E26CFB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A6E1A-05F5-0955-0A8C-8F4072FA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17853-B20C-92FC-ED9D-C3DD270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90B2-F5CE-7CCB-CA2F-2D1BB2E7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6E1A-1BDE-64F5-4D8B-96B707F2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8CD-2179-9D83-8C62-E7B3F980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C81-4608-6AF2-10E6-BE704F04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072E-0A02-4644-3430-72D15F67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2561-934B-CC4A-09E9-8686BA8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70E1-CEF5-A816-FAFE-D27FAE64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E4AE-D56B-847B-B39A-66AA7644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9B1-4FC9-9BAA-A833-8A97E0E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96129-90FF-D300-53D6-FCED89A25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E6AE-5F16-BF97-8BE4-712AA794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52CBD-C922-461C-7629-CC7D5F6A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CC23-EE07-8F61-7175-3A284C3B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E396-FA3E-0B7F-F972-6303D8D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2A23-0DA9-E087-EBB2-976F0CB9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680F-C6FF-DBFF-96C7-0A9EBAF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DF4-ACD5-C49F-F36C-7F77339D5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F785-C80D-4A53-AFFE-8911002EEB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1F56-C8DA-6777-95A3-594D3C96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7797-4141-928F-812D-86FC806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CF2438-C19D-E2C9-86A0-F124BB4A6205}"/>
              </a:ext>
            </a:extLst>
          </p:cNvPr>
          <p:cNvGrpSpPr/>
          <p:nvPr/>
        </p:nvGrpSpPr>
        <p:grpSpPr>
          <a:xfrm>
            <a:off x="57847" y="224118"/>
            <a:ext cx="11617456" cy="6633882"/>
            <a:chOff x="102670" y="71719"/>
            <a:chExt cx="11617456" cy="6633882"/>
          </a:xfrm>
        </p:grpSpPr>
        <p:pic>
          <p:nvPicPr>
            <p:cNvPr id="12" name="Picture 11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9BA28E38-0CD4-0FF5-20E7-541F4C7BF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38" t="25361" r="1941" b="29771"/>
            <a:stretch/>
          </p:blipFill>
          <p:spPr>
            <a:xfrm>
              <a:off x="9442703" y="2281554"/>
              <a:ext cx="2155233" cy="252436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19A32A-C34F-80F8-278B-859351832E47}"/>
                </a:ext>
              </a:extLst>
            </p:cNvPr>
            <p:cNvGrpSpPr/>
            <p:nvPr/>
          </p:nvGrpSpPr>
          <p:grpSpPr>
            <a:xfrm>
              <a:off x="102670" y="71719"/>
              <a:ext cx="11617456" cy="6633882"/>
              <a:chOff x="102670" y="71719"/>
              <a:chExt cx="11617456" cy="663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BAAC72-12A4-6563-E2DA-975D948F51C8}"/>
                  </a:ext>
                </a:extLst>
              </p:cNvPr>
              <p:cNvGrpSpPr/>
              <p:nvPr/>
            </p:nvGrpSpPr>
            <p:grpSpPr>
              <a:xfrm>
                <a:off x="102670" y="71719"/>
                <a:ext cx="11617456" cy="6633882"/>
                <a:chOff x="102670" y="71719"/>
                <a:chExt cx="11617456" cy="663388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C5A411-CA96-6F25-BB2D-846009BD4421}"/>
                    </a:ext>
                  </a:extLst>
                </p:cNvPr>
                <p:cNvGrpSpPr/>
                <p:nvPr/>
              </p:nvGrpSpPr>
              <p:grpSpPr>
                <a:xfrm>
                  <a:off x="102670" y="71719"/>
                  <a:ext cx="11617456" cy="6633882"/>
                  <a:chOff x="102670" y="71719"/>
                  <a:chExt cx="11617456" cy="6633882"/>
                </a:xfrm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2B7BA915-479E-9963-414F-9CB3C29133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91" t="2625" r="1446" b="3764"/>
                  <a:stretch/>
                </p:blipFill>
                <p:spPr>
                  <a:xfrm>
                    <a:off x="102670" y="71719"/>
                    <a:ext cx="9161929" cy="6633882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71E5A4E4-C6D4-5E4E-90CF-DE325805C6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2178886" y="3293495"/>
                    <a:ext cx="3340867" cy="2312907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A map of the united states&#10;&#10;Description automatically generated">
                    <a:extLst>
                      <a:ext uri="{FF2B5EF4-FFF2-40B4-BE49-F238E27FC236}">
                        <a16:creationId xmlns:a16="http://schemas.microsoft.com/office/drawing/2014/main" id="{F023684B-DF1A-AD87-52CC-A351C1E748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64599" y="250740"/>
                    <a:ext cx="2455527" cy="169998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9F1F884E-E8EE-DB6B-0D3A-76546F5D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3633" y="2715351"/>
                  <a:ext cx="267401" cy="251357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90E2E7B-7359-6B24-76E6-23C745F40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3633" y="4200374"/>
                <a:ext cx="267401" cy="2495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4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6</cp:revision>
  <dcterms:created xsi:type="dcterms:W3CDTF">2024-03-04T22:13:16Z</dcterms:created>
  <dcterms:modified xsi:type="dcterms:W3CDTF">2024-08-30T20:46:53Z</dcterms:modified>
</cp:coreProperties>
</file>