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1" r:id="rId3"/>
  </p:sldIdLst>
  <p:sldSz cx="12619038" cy="10240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 userDrawn="1">
          <p15:clr>
            <a:srgbClr val="A4A3A4"/>
          </p15:clr>
        </p15:guide>
        <p15:guide id="2" pos="3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B74"/>
    <a:srgbClr val="93C47D"/>
    <a:srgbClr val="568F96"/>
    <a:srgbClr val="3D7DB0"/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89464-B675-994A-A4CC-484FB2BB9EC8}" v="31" dt="2024-06-24T23:44:1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806" y="54"/>
      </p:cViewPr>
      <p:guideLst>
        <p:guide orient="horz" pos="3261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0289464-B675-994A-A4CC-484FB2BB9EC8}"/>
    <pc:docChg chg="undo redo custSel addSld delSld modSld modMainMaster">
      <pc:chgData name="Jordan May Von Eggers" userId="2bcc5b33-6bd2-4559-ac12-5178b17ae4b3" providerId="ADAL" clId="{60289464-B675-994A-A4CC-484FB2BB9EC8}" dt="2024-06-24T23:45:20.170" v="413" actId="1037"/>
      <pc:docMkLst>
        <pc:docMk/>
      </pc:docMkLst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000040623" sldId="256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6" creationId="{3A25FDEE-C1B1-38F8-6805-2FF42DA37253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14" creationId="{4B042B09-A163-0F15-3385-B12A4D86E3BD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35" creationId="{C64032D2-BAB1-598F-0269-6CF7D06D1AA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41" creationId="{411EC727-EC7D-EEBA-F7F1-E2FBCBE7612C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5" creationId="{3B07A195-686F-6ED7-B4F8-A82D6EAB60EF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7" creationId="{0E2D35F1-233A-F419-C68C-3FE65CB5F057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9" creationId="{3289B524-322F-058F-E4D6-E6F4EB3B3D2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1" creationId="{B33CFA95-DE93-9CFB-7D54-DD11635EDB5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3" creationId="{6ABA9304-8D90-7933-56DA-16C0EE76752A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8" creationId="{FF2BDE31-E6D1-3297-2F9A-08BF18631987}"/>
          </ac:cxnSpMkLst>
        </pc:cxnChg>
      </pc:sldChg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1321422355" sldId="257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8" creationId="{196A0FF5-52DA-32B5-0AB9-29572B83D84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9" creationId="{B1F3818C-D5C7-03C7-DF9E-E48E8DAE56CB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49" creationId="{C814B411-ED8D-016A-1512-150C559C8D96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1" creationId="{F0CA5381-B60D-BC85-4761-EC16F5CCABF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3" creationId="{54F23CFC-B2E3-5D4A-5542-365115E5FB4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5" creationId="{61EE2CF9-0B09-2A1C-E361-B5BA5CC53378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8" creationId="{FF2BDE31-E6D1-3297-2F9A-08BF18631987}"/>
          </ac:cxnSpMkLst>
        </pc:cxnChg>
      </pc:sldChg>
      <pc:sldChg chg="del">
        <pc:chgData name="Jordan May Von Eggers" userId="2bcc5b33-6bd2-4559-ac12-5178b17ae4b3" providerId="ADAL" clId="{60289464-B675-994A-A4CC-484FB2BB9EC8}" dt="2024-06-24T23:08:31.471" v="4" actId="2696"/>
        <pc:sldMkLst>
          <pc:docMk/>
          <pc:sldMk cId="2729543920" sldId="258"/>
        </pc:sldMkLst>
      </pc:sldChg>
      <pc:sldChg chg="addSp delSp modSp del mod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932251409" sldId="259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55.462" v="66" actId="14100"/>
          <ac:spMkLst>
            <pc:docMk/>
            <pc:sldMk cId="2932251409" sldId="259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71" creationId="{ABB90343-BFC9-3565-598C-7BF4A1F0DBAF}"/>
          </ac:spMkLst>
        </pc:s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7" creationId="{AAD8055B-94AA-7316-F5DA-49AFCAEE64AE}"/>
          </ac:picMkLst>
        </pc:picChg>
        <pc:picChg chg="add 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9" creationId="{18291D9D-6E4B-7CD3-8981-BB296FC07470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0" creationId="{53FD1452-F767-1570-AEE2-592348C2053D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2" creationId="{06F875FA-0D84-3304-F395-4F6160C97A7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1" creationId="{9F1B0B9D-72E7-A4D6-682A-B5F5F31B1AB5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3" creationId="{81867B2B-51A2-D2D4-51A6-263C2CEE3551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5" creationId="{B463C8CF-103D-29F6-EC9E-DF6A9346AA5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7" creationId="{AF5CCB62-A36B-4C7D-F37D-944143841B2F}"/>
          </ac:picMkLst>
        </pc:picChg>
        <pc:picChg chg="del mod">
          <ac:chgData name="Jordan May Von Eggers" userId="2bcc5b33-6bd2-4559-ac12-5178b17ae4b3" providerId="ADAL" clId="{60289464-B675-994A-A4CC-484FB2BB9EC8}" dt="2024-06-24T23:09:10.412" v="10" actId="478"/>
          <ac:picMkLst>
            <pc:docMk/>
            <pc:sldMk cId="2932251409" sldId="259"/>
            <ac:picMk id="70" creationId="{55275A76-ABA6-22F0-EF3E-6EA191FB18B7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8" creationId="{FF2BDE31-E6D1-3297-2F9A-08BF18631987}"/>
          </ac:cxnSpMkLst>
        </pc:cxnChg>
      </pc:sldChg>
      <pc:sldChg chg="addSp delSp modSp add mod">
        <pc:chgData name="Jordan May Von Eggers" userId="2bcc5b33-6bd2-4559-ac12-5178b17ae4b3" providerId="ADAL" clId="{60289464-B675-994A-A4CC-484FB2BB9EC8}" dt="2024-06-24T23:45:20.170" v="413" actId="1037"/>
        <pc:sldMkLst>
          <pc:docMk/>
          <pc:sldMk cId="1869401412" sldId="260"/>
        </pc:sld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44:41.414" v="377" actId="14100"/>
          <ac:spMkLst>
            <pc:docMk/>
            <pc:sldMk cId="1869401412" sldId="260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8" creationId="{849F71B8-3FA0-8BB3-A27F-D73E8630CFE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9" creationId="{5C09A609-09ED-4C83-AEC1-73FABE7691CC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2" creationId="{E863FF4B-F225-8CEE-30EA-ADC2FD1CDA36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3" creationId="{6EE1D9B3-AF7F-1A99-569F-457463AF9543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6" creationId="{776A714E-57A4-AEFB-7217-E6FC0E896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8" creationId="{0A3DF0F4-DADC-32ED-A29D-989C45B2E177}"/>
          </ac:spMkLst>
        </pc:spChg>
        <pc:spChg chg="mod">
          <ac:chgData name="Jordan May Von Eggers" userId="2bcc5b33-6bd2-4559-ac12-5178b17ae4b3" providerId="ADAL" clId="{60289464-B675-994A-A4CC-484FB2BB9EC8}" dt="2024-06-24T23:45:01.450" v="400" actId="1037"/>
          <ac:spMkLst>
            <pc:docMk/>
            <pc:sldMk cId="1869401412" sldId="260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45:20.170" v="413" actId="1037"/>
          <ac:spMkLst>
            <pc:docMk/>
            <pc:sldMk cId="1869401412" sldId="260"/>
            <ac:spMk id="71" creationId="{ABB90343-BFC9-3565-598C-7BF4A1F0DBAF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5" creationId="{6D1AD45F-A2DB-0C77-AB18-1A830A722981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6" creationId="{299515FD-1138-1A54-E28C-F4B8736B0400}"/>
          </ac:spMkLst>
        </pc:spChg>
        <pc:grpChg chg="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22" creationId="{DA76E2A5-ECB8-8F01-6E5B-887A9DF48EE2}"/>
          </ac:grpSpMkLst>
        </pc:grpChg>
        <pc:grpChg chg="del mod">
          <ac:chgData name="Jordan May Von Eggers" userId="2bcc5b33-6bd2-4559-ac12-5178b17ae4b3" providerId="ADAL" clId="{60289464-B675-994A-A4CC-484FB2BB9EC8}" dt="2024-06-24T23:35:27.836" v="221" actId="478"/>
          <ac:grpSpMkLst>
            <pc:docMk/>
            <pc:sldMk cId="1869401412" sldId="260"/>
            <ac:grpSpMk id="23" creationId="{FB711A6E-DE14-9DD1-9C60-95CD65715041}"/>
          </ac:grpSpMkLst>
        </pc:grpChg>
        <pc:grpChg chg="del mod">
          <ac:chgData name="Jordan May Von Eggers" userId="2bcc5b33-6bd2-4559-ac12-5178b17ae4b3" providerId="ADAL" clId="{60289464-B675-994A-A4CC-484FB2BB9EC8}" dt="2024-06-24T23:35:20.100" v="219" actId="478"/>
          <ac:grpSpMkLst>
            <pc:docMk/>
            <pc:sldMk cId="1869401412" sldId="260"/>
            <ac:grpSpMk id="29" creationId="{176059AB-36C7-9D47-C8A9-E4FFD577D315}"/>
          </ac:grpSpMkLst>
        </pc:grpChg>
        <pc:grpChg chg="del mod">
          <ac:chgData name="Jordan May Von Eggers" userId="2bcc5b33-6bd2-4559-ac12-5178b17ae4b3" providerId="ADAL" clId="{60289464-B675-994A-A4CC-484FB2BB9EC8}" dt="2024-06-24T23:34:56.744" v="216" actId="478"/>
          <ac:grpSpMkLst>
            <pc:docMk/>
            <pc:sldMk cId="1869401412" sldId="260"/>
            <ac:grpSpMk id="35" creationId="{C64032D2-BAB1-598F-0269-6CF7D06D1AA2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47" creationId="{192928AB-318F-F586-AA06-0E40376D9B3F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1" creationId="{70912739-85D3-FE63-B006-108C49EBCB5C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5" creationId="{2AF512D8-653A-3262-4771-2103AE049BC4}"/>
          </ac:grpSpMkLst>
        </pc:grpChg>
        <pc:grpChg chg="add mod">
          <ac:chgData name="Jordan May Von Eggers" userId="2bcc5b33-6bd2-4559-ac12-5178b17ae4b3" providerId="ADAL" clId="{60289464-B675-994A-A4CC-484FB2BB9EC8}" dt="2024-06-24T23:42:06.158" v="338" actId="571"/>
          <ac:grpSpMkLst>
            <pc:docMk/>
            <pc:sldMk cId="1869401412" sldId="260"/>
            <ac:grpSpMk id="74" creationId="{330D5A54-EF69-8F1F-C98C-E1EEA82D49A5}"/>
          </ac:grpSpMkLst>
        </pc:grp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7" creationId="{AAD8055B-94AA-7316-F5DA-49AFCAEE64AE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9" creationId="{18291D9D-6E4B-7CD3-8981-BB296FC07470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0" creationId="{53FD1452-F767-1570-AEE2-592348C2053D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1" creationId="{C9F7A6F1-F0E0-6844-FD50-35FC538D7636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2" creationId="{06F875FA-0D84-3304-F395-4F6160C97A7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4" creationId="{7AEC4C0D-8457-173C-9877-190D2C60B4D7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8" creationId="{B7240B6E-27D3-368F-6D2F-95240865632B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20" creationId="{D2A0E0A7-7C53-8A28-2A45-103D1CC5E18B}"/>
          </ac:picMkLst>
        </pc:picChg>
        <pc:picChg chg="add del mod">
          <ac:chgData name="Jordan May Von Eggers" userId="2bcc5b33-6bd2-4559-ac12-5178b17ae4b3" providerId="ADAL" clId="{60289464-B675-994A-A4CC-484FB2BB9EC8}" dt="2024-06-24T23:35:43.860" v="225" actId="478"/>
          <ac:picMkLst>
            <pc:docMk/>
            <pc:sldMk cId="1869401412" sldId="260"/>
            <ac:picMk id="27" creationId="{340D6AC1-C1D3-B78F-8D50-DF68C7057FB3}"/>
          </ac:picMkLst>
        </pc:picChg>
        <pc:picChg chg="add del mod">
          <ac:chgData name="Jordan May Von Eggers" userId="2bcc5b33-6bd2-4559-ac12-5178b17ae4b3" providerId="ADAL" clId="{60289464-B675-994A-A4CC-484FB2BB9EC8}" dt="2024-06-24T23:35:43.424" v="224" actId="478"/>
          <ac:picMkLst>
            <pc:docMk/>
            <pc:sldMk cId="1869401412" sldId="260"/>
            <ac:picMk id="33" creationId="{A0820683-3096-4E84-B546-30DC621869D5}"/>
          </ac:picMkLst>
        </pc:picChg>
        <pc:picChg chg="add del mod">
          <ac:chgData name="Jordan May Von Eggers" userId="2bcc5b33-6bd2-4559-ac12-5178b17ae4b3" providerId="ADAL" clId="{60289464-B675-994A-A4CC-484FB2BB9EC8}" dt="2024-06-24T23:35:42.196" v="223" actId="478"/>
          <ac:picMkLst>
            <pc:docMk/>
            <pc:sldMk cId="1869401412" sldId="260"/>
            <ac:picMk id="40" creationId="{09F07089-7FB1-0B84-5FFF-B602C224E51C}"/>
          </ac:picMkLst>
        </pc:picChg>
        <pc:picChg chg="add del mod">
          <ac:chgData name="Jordan May Von Eggers" userId="2bcc5b33-6bd2-4559-ac12-5178b17ae4b3" providerId="ADAL" clId="{60289464-B675-994A-A4CC-484FB2BB9EC8}" dt="2024-06-24T23:35:44.914" v="226" actId="478"/>
          <ac:picMkLst>
            <pc:docMk/>
            <pc:sldMk cId="1869401412" sldId="260"/>
            <ac:picMk id="46" creationId="{6BC6C8C9-C31A-D4B2-9B30-478E2FD9799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1" creationId="{9F1B0B9D-72E7-A4D6-682A-B5F5F31B1AB5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2" creationId="{DC4C25FC-6419-FE22-F2C6-05464F08784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3" creationId="{81867B2B-51A2-D2D4-51A6-263C2CEE3551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5" creationId="{B463C8CF-103D-29F6-EC9E-DF6A9346AA5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6" creationId="{F1D37728-94C8-7349-C78C-451E060D76B4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7" creationId="{AF5CCB62-A36B-4C7D-F37D-944143841B2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0" creationId="{D96B0C06-98B9-E440-8FBD-B6A836ADF32E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3" creationId="{CD09D054-48B6-27EF-2493-6522944280AD}"/>
          </ac:picMkLst>
        </pc:pic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0" creationId="{8D729B27-9471-CF16-8D8A-C729FA06161B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4" creationId="{CB0A30A4-799A-353F-0EC1-4584BB71F7D0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9" creationId="{E6CFE73D-DFB3-0777-2159-D4D1A203259D}"/>
          </ac:cxnSpMkLst>
        </pc:cxnChg>
        <pc:cxnChg chg="mod">
          <ac:chgData name="Jordan May Von Eggers" userId="2bcc5b33-6bd2-4559-ac12-5178b17ae4b3" providerId="ADAL" clId="{60289464-B675-994A-A4CC-484FB2BB9EC8}" dt="2024-06-24T23:42:06.158" v="338" actId="571"/>
          <ac:cxnSpMkLst>
            <pc:docMk/>
            <pc:sldMk cId="1869401412" sldId="260"/>
            <ac:cxnSpMk id="77" creationId="{D9D66D03-47B2-F279-1F07-E52C0642F12F}"/>
          </ac:cxnSpMkLst>
        </pc:cxnChg>
      </pc:sldChg>
      <pc:sldMasterChg chg="modSp modSldLayout">
        <pc:chgData name="Jordan May Von Eggers" userId="2bcc5b33-6bd2-4559-ac12-5178b17ae4b3" providerId="ADAL" clId="{60289464-B675-994A-A4CC-484FB2BB9EC8}" dt="2024-06-24T23:15:31.853" v="25"/>
        <pc:sldMasterMkLst>
          <pc:docMk/>
          <pc:sldMasterMk cId="2316612765" sldId="2147483708"/>
        </pc:sldMaster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530494378" sldId="214748370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299977505" sldId="2147483711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3527061520" sldId="2147483712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727841067" sldId="2147483713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028962768" sldId="2147483716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883787276" sldId="2147483717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431235003" sldId="214748371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31.773" v="354"/>
        <pc:sldMasterMkLst>
          <pc:docMk/>
          <pc:sldMasterMk cId="4229200371" sldId="2147483720"/>
        </pc:sldMasterMkLst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070158205" sldId="214748372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4160072060" sldId="2147483723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709730204" sldId="2147483724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926823580" sldId="2147483725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1980628143" sldId="2147483728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607362344" sldId="2147483729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940967071" sldId="214748373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52.931" v="355"/>
        <pc:sldMasterMkLst>
          <pc:docMk/>
          <pc:sldMasterMk cId="346608717" sldId="2147483732"/>
        </pc:sldMasterMkLst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67102871" sldId="214748373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149189327" sldId="2147483735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919612613" sldId="2147483736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003949052" sldId="2147483737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306744123" sldId="2147483740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1681132224" sldId="2147483741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08938892" sldId="214748374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4:11.597" v="356"/>
        <pc:sldMasterMkLst>
          <pc:docMk/>
          <pc:sldMasterMk cId="2666495463" sldId="2147483744"/>
        </pc:sldMaster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768111260" sldId="214748374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383687805" sldId="2147483747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73443616" sldId="2147483748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692964842" sldId="2147483749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3316786474" sldId="2147483752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923611187" sldId="2147483753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149813322" sldId="214748375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28" y="1676010"/>
            <a:ext cx="10726182" cy="3565372"/>
          </a:xfrm>
        </p:spPr>
        <p:txBody>
          <a:bodyPr anchor="b"/>
          <a:lstStyle>
            <a:lvl1pPr algn="ctr"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80" y="5378877"/>
            <a:ext cx="9464279" cy="2472528"/>
          </a:xfrm>
        </p:spPr>
        <p:txBody>
          <a:bodyPr/>
          <a:lstStyle>
            <a:lvl1pPr marL="0" indent="0" algn="ctr">
              <a:buNone/>
              <a:defRPr sz="3312"/>
            </a:lvl1pPr>
            <a:lvl2pPr marL="630936" indent="0" algn="ctr">
              <a:buNone/>
              <a:defRPr sz="2760"/>
            </a:lvl2pPr>
            <a:lvl3pPr marL="1261872" indent="0" algn="ctr">
              <a:buNone/>
              <a:defRPr sz="2484"/>
            </a:lvl3pPr>
            <a:lvl4pPr marL="1892808" indent="0" algn="ctr">
              <a:buNone/>
              <a:defRPr sz="2208"/>
            </a:lvl4pPr>
            <a:lvl5pPr marL="2523744" indent="0" algn="ctr">
              <a:buNone/>
              <a:defRPr sz="2208"/>
            </a:lvl5pPr>
            <a:lvl6pPr marL="3154680" indent="0" algn="ctr">
              <a:buNone/>
              <a:defRPr sz="2208"/>
            </a:lvl6pPr>
            <a:lvl7pPr marL="3785616" indent="0" algn="ctr">
              <a:buNone/>
              <a:defRPr sz="2208"/>
            </a:lvl7pPr>
            <a:lvl8pPr marL="4416552" indent="0" algn="ctr">
              <a:buNone/>
              <a:defRPr sz="2208"/>
            </a:lvl8pPr>
            <a:lvl9pPr marL="5047488" indent="0" algn="ctr">
              <a:buNone/>
              <a:defRPr sz="22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0500" y="545236"/>
            <a:ext cx="2720980" cy="867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560" y="545236"/>
            <a:ext cx="8005202" cy="867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87" y="2553132"/>
            <a:ext cx="10883920" cy="4259955"/>
          </a:xfrm>
        </p:spPr>
        <p:txBody>
          <a:bodyPr anchor="b"/>
          <a:lstStyle>
            <a:lvl1pPr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987" y="6853388"/>
            <a:ext cx="10883920" cy="2240210"/>
          </a:xfrm>
        </p:spPr>
        <p:txBody>
          <a:bodyPr/>
          <a:lstStyle>
            <a:lvl1pPr marL="0" indent="0">
              <a:buNone/>
              <a:defRPr sz="3312">
                <a:solidFill>
                  <a:schemeClr val="tx1">
                    <a:tint val="82000"/>
                  </a:schemeClr>
                </a:solidFill>
              </a:defRPr>
            </a:lvl1pPr>
            <a:lvl2pPr marL="630936" indent="0">
              <a:buNone/>
              <a:defRPr sz="2760">
                <a:solidFill>
                  <a:schemeClr val="tx1">
                    <a:tint val="82000"/>
                  </a:schemeClr>
                </a:solidFill>
              </a:defRPr>
            </a:lvl2pPr>
            <a:lvl3pPr marL="1261872" indent="0">
              <a:buNone/>
              <a:defRPr sz="2484">
                <a:solidFill>
                  <a:schemeClr val="tx1">
                    <a:tint val="82000"/>
                  </a:schemeClr>
                </a:solidFill>
              </a:defRPr>
            </a:lvl3pPr>
            <a:lvl4pPr marL="189280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4pPr>
            <a:lvl5pPr marL="2523744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5pPr>
            <a:lvl6pPr marL="3154680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6pPr>
            <a:lvl7pPr marL="3785616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7pPr>
            <a:lvl8pPr marL="4416552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8pPr>
            <a:lvl9pPr marL="504748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59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388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545239"/>
            <a:ext cx="10883920" cy="1979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204" y="2510459"/>
            <a:ext cx="5338444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204" y="3740796"/>
            <a:ext cx="5338444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8389" y="2510459"/>
            <a:ext cx="5364735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8389" y="3740796"/>
            <a:ext cx="5364735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735" y="1474511"/>
            <a:ext cx="6388388" cy="7277721"/>
          </a:xfrm>
        </p:spPr>
        <p:txBody>
          <a:bodyPr/>
          <a:lstStyle>
            <a:lvl1pPr>
              <a:defRPr sz="4416"/>
            </a:lvl1pPr>
            <a:lvl2pPr>
              <a:defRPr sz="3864"/>
            </a:lvl2pPr>
            <a:lvl3pPr>
              <a:defRPr sz="3312"/>
            </a:lvl3pPr>
            <a:lvl4pPr>
              <a:defRPr sz="2760"/>
            </a:lvl4pPr>
            <a:lvl5pPr>
              <a:defRPr sz="2760"/>
            </a:lvl5pPr>
            <a:lvl6pPr>
              <a:defRPr sz="2760"/>
            </a:lvl6pPr>
            <a:lvl7pPr>
              <a:defRPr sz="2760"/>
            </a:lvl7pPr>
            <a:lvl8pPr>
              <a:defRPr sz="2760"/>
            </a:lvl8pPr>
            <a:lvl9pPr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4735" y="1474511"/>
            <a:ext cx="6388388" cy="7277721"/>
          </a:xfrm>
        </p:spPr>
        <p:txBody>
          <a:bodyPr anchor="t"/>
          <a:lstStyle>
            <a:lvl1pPr marL="0" indent="0">
              <a:buNone/>
              <a:defRPr sz="4416"/>
            </a:lvl1pPr>
            <a:lvl2pPr marL="630936" indent="0">
              <a:buNone/>
              <a:defRPr sz="3864"/>
            </a:lvl2pPr>
            <a:lvl3pPr marL="1261872" indent="0">
              <a:buNone/>
              <a:defRPr sz="3312"/>
            </a:lvl3pPr>
            <a:lvl4pPr marL="1892808" indent="0">
              <a:buNone/>
              <a:defRPr sz="2760"/>
            </a:lvl4pPr>
            <a:lvl5pPr marL="2523744" indent="0">
              <a:buNone/>
              <a:defRPr sz="2760"/>
            </a:lvl5pPr>
            <a:lvl6pPr marL="3154680" indent="0">
              <a:buNone/>
              <a:defRPr sz="2760"/>
            </a:lvl6pPr>
            <a:lvl7pPr marL="3785616" indent="0">
              <a:buNone/>
              <a:defRPr sz="2760"/>
            </a:lvl7pPr>
            <a:lvl8pPr marL="4416552" indent="0">
              <a:buNone/>
              <a:defRPr sz="2760"/>
            </a:lvl8pPr>
            <a:lvl9pPr marL="5047488" indent="0">
              <a:buNone/>
              <a:defRPr sz="2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59" y="545239"/>
            <a:ext cx="10883920" cy="197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59" y="2726182"/>
            <a:ext cx="10883920" cy="649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59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0057" y="9491858"/>
            <a:ext cx="4258925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195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61872" rtl="0" eaLnBrk="1" latinLnBrk="0" hangingPunct="1">
        <a:lnSpc>
          <a:spcPct val="90000"/>
        </a:lnSpc>
        <a:spcBef>
          <a:spcPct val="0"/>
        </a:spcBef>
        <a:buNone/>
        <a:defRPr sz="6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468" indent="-315468" algn="l" defTabSz="1261872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3864" kern="1200">
          <a:solidFill>
            <a:schemeClr val="tx1"/>
          </a:solidFill>
          <a:latin typeface="+mn-lt"/>
          <a:ea typeface="+mn-ea"/>
          <a:cs typeface="+mn-cs"/>
        </a:defRPr>
      </a:lvl1pPr>
      <a:lvl2pPr marL="94640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20827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839212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470148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73202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36295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26187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3pPr>
      <a:lvl4pPr marL="189280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523744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15468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378561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41655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04748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577094" y="1400201"/>
            <a:ext cx="1732155" cy="525780"/>
            <a:chOff x="4474497" y="574842"/>
            <a:chExt cx="1613946" cy="4898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739B74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438309" y="700497"/>
            <a:ext cx="216419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438309" y="3149161"/>
            <a:ext cx="213465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438311" y="5537043"/>
            <a:ext cx="2149495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438312" y="8126127"/>
            <a:ext cx="1971827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244783" y="176005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242206" y="2603808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242205" y="5045076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242204" y="7590140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222A2-9CE5-6BE0-38E7-36EDE44CEF95}"/>
              </a:ext>
            </a:extLst>
          </p:cNvPr>
          <p:cNvSpPr txBox="1"/>
          <p:nvPr/>
        </p:nvSpPr>
        <p:spPr>
          <a:xfrm rot="16200000">
            <a:off x="1566152" y="4664228"/>
            <a:ext cx="279868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2928AB-318F-F586-AA06-0E40376D9B3F}"/>
              </a:ext>
            </a:extLst>
          </p:cNvPr>
          <p:cNvGrpSpPr/>
          <p:nvPr/>
        </p:nvGrpSpPr>
        <p:grpSpPr>
          <a:xfrm>
            <a:off x="577094" y="3851921"/>
            <a:ext cx="1732155" cy="525780"/>
            <a:chOff x="4474497" y="574842"/>
            <a:chExt cx="1613946" cy="4898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9F71B8-3FA0-8BB3-A27F-D73E8630CFE1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09A609-09ED-4C83-AEC1-73FABE7691CC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729B27-9471-CF16-8D8A-C729FA06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912739-85D3-FE63-B006-108C49EBCB5C}"/>
              </a:ext>
            </a:extLst>
          </p:cNvPr>
          <p:cNvGrpSpPr/>
          <p:nvPr/>
        </p:nvGrpSpPr>
        <p:grpSpPr>
          <a:xfrm>
            <a:off x="577094" y="6236096"/>
            <a:ext cx="1732155" cy="525780"/>
            <a:chOff x="4474497" y="574842"/>
            <a:chExt cx="1613946" cy="4898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63FF4B-F225-8CEE-30EA-ADC2FD1CDA36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E1D9B3-AF7F-1A99-569F-457463AF9543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568F96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0A30A4-799A-353F-0EC1-4584BB71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F512D8-653A-3262-4771-2103AE049BC4}"/>
              </a:ext>
            </a:extLst>
          </p:cNvPr>
          <p:cNvGrpSpPr/>
          <p:nvPr/>
        </p:nvGrpSpPr>
        <p:grpSpPr>
          <a:xfrm>
            <a:off x="558147" y="8830278"/>
            <a:ext cx="1732155" cy="525780"/>
            <a:chOff x="4474497" y="574842"/>
            <a:chExt cx="1613946" cy="4898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6A714E-57A4-AEFB-7217-E6FC0E89633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3DF0F4-DADC-32ED-A29D-989C45B2E177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CFE73D-DFB3-0777-2159-D4D1A203259D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 descr="A graph of a graph&#10;&#10;Description automatically generated">
            <a:extLst>
              <a:ext uri="{FF2B5EF4-FFF2-40B4-BE49-F238E27FC236}">
                <a16:creationId xmlns:a16="http://schemas.microsoft.com/office/drawing/2014/main" id="{DC4C25FC-6419-FE22-F2C6-05464F08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96" y="128787"/>
            <a:ext cx="4658994" cy="2541270"/>
          </a:xfrm>
          <a:prstGeom prst="rect">
            <a:avLst/>
          </a:prstGeom>
        </p:spPr>
      </p:pic>
      <p:pic>
        <p:nvPicPr>
          <p:cNvPr id="66" name="Picture 65" descr="A graph of a tall tower&#10;&#10;Description automatically generated with medium confidence">
            <a:extLst>
              <a:ext uri="{FF2B5EF4-FFF2-40B4-BE49-F238E27FC236}">
                <a16:creationId xmlns:a16="http://schemas.microsoft.com/office/drawing/2014/main" id="{F1D37728-94C8-7349-C78C-451E060D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2556684"/>
            <a:ext cx="4658994" cy="2541270"/>
          </a:xfrm>
          <a:prstGeom prst="rect">
            <a:avLst/>
          </a:prstGeom>
        </p:spPr>
      </p:pic>
      <p:pic>
        <p:nvPicPr>
          <p:cNvPr id="70" name="Picture 69" descr="A graph showing a tall tower&#10;&#10;Description automatically generated">
            <a:extLst>
              <a:ext uri="{FF2B5EF4-FFF2-40B4-BE49-F238E27FC236}">
                <a16:creationId xmlns:a16="http://schemas.microsoft.com/office/drawing/2014/main" id="{D96B0C06-98B9-E440-8FBD-B6A836AD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5003720"/>
            <a:ext cx="4658994" cy="2541270"/>
          </a:xfrm>
          <a:prstGeom prst="rect">
            <a:avLst/>
          </a:prstGeom>
        </p:spPr>
      </p:pic>
      <p:pic>
        <p:nvPicPr>
          <p:cNvPr id="73" name="Picture 72" descr="A graph showing a tall tower&#10;&#10;Description automatically generated">
            <a:extLst>
              <a:ext uri="{FF2B5EF4-FFF2-40B4-BE49-F238E27FC236}">
                <a16:creationId xmlns:a16="http://schemas.microsoft.com/office/drawing/2014/main" id="{CD09D054-48B6-27EF-2493-65229442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96" y="7505993"/>
            <a:ext cx="4658994" cy="2541270"/>
          </a:xfrm>
          <a:prstGeom prst="rect">
            <a:avLst/>
          </a:prstGeom>
        </p:spPr>
      </p:pic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F7A6F1-F0E0-6844-FD50-35FC538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34" y="20729"/>
            <a:ext cx="4381500" cy="2628900"/>
          </a:xfrm>
          <a:prstGeom prst="rect">
            <a:avLst/>
          </a:prstGeom>
        </p:spPr>
      </p:pic>
      <p:pic>
        <p:nvPicPr>
          <p:cNvPr id="14" name="Picture 13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EC4C0D-8457-173C-9877-190D2C60B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2452980"/>
            <a:ext cx="4381500" cy="2628900"/>
          </a:xfrm>
          <a:prstGeom prst="rect">
            <a:avLst/>
          </a:prstGeom>
        </p:spPr>
      </p:pic>
      <p:pic>
        <p:nvPicPr>
          <p:cNvPr id="18" name="Picture 17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7240B6E-27D3-368F-6D2F-952408656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5" y="4889370"/>
            <a:ext cx="4381500" cy="2628900"/>
          </a:xfrm>
          <a:prstGeom prst="rect">
            <a:avLst/>
          </a:prstGeom>
        </p:spPr>
      </p:pic>
      <p:pic>
        <p:nvPicPr>
          <p:cNvPr id="20" name="Picture 1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D2A0E0A7-7C53-8A28-2A45-103D1CC5E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7362733"/>
            <a:ext cx="4381500" cy="2628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B90343-BFC9-3565-598C-7BF4A1F0DBAF}"/>
              </a:ext>
            </a:extLst>
          </p:cNvPr>
          <p:cNvSpPr txBox="1"/>
          <p:nvPr/>
        </p:nvSpPr>
        <p:spPr>
          <a:xfrm>
            <a:off x="4263627" y="9807721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9DA26A-CA1A-5728-3855-13BA28EA994D}"/>
              </a:ext>
            </a:extLst>
          </p:cNvPr>
          <p:cNvSpPr txBox="1"/>
          <p:nvPr/>
        </p:nvSpPr>
        <p:spPr>
          <a:xfrm>
            <a:off x="8935321" y="9807722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Slope of lake color over time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AEC7E4-80F3-3563-F514-5EC0D25250FD}"/>
              </a:ext>
            </a:extLst>
          </p:cNvPr>
          <p:cNvSpPr txBox="1"/>
          <p:nvPr/>
        </p:nvSpPr>
        <p:spPr>
          <a:xfrm rot="16200000">
            <a:off x="6851833" y="4787190"/>
            <a:ext cx="16728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Number of lakes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3146-D563-5ADC-E93D-B800824F7A75}"/>
              </a:ext>
            </a:extLst>
          </p:cNvPr>
          <p:cNvSpPr txBox="1"/>
          <p:nvPr/>
        </p:nvSpPr>
        <p:spPr>
          <a:xfrm>
            <a:off x="438309" y="2091936"/>
            <a:ext cx="213465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B6E8E8-7124-F238-2455-A81BEF5BB08F}"/>
              </a:ext>
            </a:extLst>
          </p:cNvPr>
          <p:cNvGrpSpPr/>
          <p:nvPr/>
        </p:nvGrpSpPr>
        <p:grpSpPr>
          <a:xfrm>
            <a:off x="242204" y="52504"/>
            <a:ext cx="11923169" cy="10202215"/>
            <a:chOff x="242204" y="52504"/>
            <a:chExt cx="11923169" cy="1020221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AEC7E4-80F3-3563-F514-5EC0D25250FD}"/>
                </a:ext>
              </a:extLst>
            </p:cNvPr>
            <p:cNvSpPr txBox="1"/>
            <p:nvPr/>
          </p:nvSpPr>
          <p:spPr>
            <a:xfrm rot="16200000">
              <a:off x="7079859" y="4880960"/>
              <a:ext cx="1672886" cy="32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33" dirty="0">
                  <a:latin typeface="Arial" panose="020B0604020202020204" pitchFamily="34" charset="0"/>
                  <a:cs typeface="Arial" panose="020B0604020202020204" pitchFamily="34" charset="0"/>
                </a:rPr>
                <a:t>Number of lakes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0F8191-0482-7B34-3FE1-D4A5F36CBBF4}"/>
                </a:ext>
              </a:extLst>
            </p:cNvPr>
            <p:cNvGrpSpPr/>
            <p:nvPr/>
          </p:nvGrpSpPr>
          <p:grpSpPr>
            <a:xfrm>
              <a:off x="242204" y="52504"/>
              <a:ext cx="11923169" cy="10202215"/>
              <a:chOff x="242204" y="52504"/>
              <a:chExt cx="11923169" cy="1020221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4222A2-9CE5-6BE0-38E7-36EDE44CEF95}"/>
                  </a:ext>
                </a:extLst>
              </p:cNvPr>
              <p:cNvSpPr txBox="1"/>
              <p:nvPr/>
            </p:nvSpPr>
            <p:spPr>
              <a:xfrm rot="16200000">
                <a:off x="1664571" y="4956364"/>
                <a:ext cx="2798689" cy="328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33" dirty="0">
                    <a:latin typeface="Arial" panose="020B0604020202020204" pitchFamily="34" charset="0"/>
                    <a:cs typeface="Arial" panose="020B0604020202020204" pitchFamily="34" charset="0"/>
                  </a:rPr>
                  <a:t>Dominant wavelength (DWL)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484CAA-C6BC-E157-DFC2-97A1B9FF874C}"/>
                  </a:ext>
                </a:extLst>
              </p:cNvPr>
              <p:cNvGrpSpPr/>
              <p:nvPr/>
            </p:nvGrpSpPr>
            <p:grpSpPr>
              <a:xfrm>
                <a:off x="242204" y="52504"/>
                <a:ext cx="11923169" cy="10202215"/>
                <a:chOff x="242204" y="52504"/>
                <a:chExt cx="11923169" cy="10202215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3AD3E4D7-3F86-6B3D-9CC5-B0AA2FB0D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77" b="1410"/>
                <a:stretch/>
              </p:blipFill>
              <p:spPr>
                <a:xfrm>
                  <a:off x="8080418" y="52504"/>
                  <a:ext cx="4084955" cy="9993017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4D70D65D-A247-77C3-F012-7D97DB17F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25" b="1396"/>
                <a:stretch/>
              </p:blipFill>
              <p:spPr>
                <a:xfrm>
                  <a:off x="3335266" y="52504"/>
                  <a:ext cx="4267067" cy="9993017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A76E2A5-ECB8-8F01-6E5B-887A9DF48EE2}"/>
                    </a:ext>
                  </a:extLst>
                </p:cNvPr>
                <p:cNvGrpSpPr/>
                <p:nvPr/>
              </p:nvGrpSpPr>
              <p:grpSpPr>
                <a:xfrm>
                  <a:off x="577094" y="140020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EDA3398-07ED-483C-9360-DF1B460D0DD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749CD612-B750-CCAC-F499-0E5B3953F70B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FC5D416-0E9B-D2E0-9F53-57AF74DC1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779312-CE12-047F-23EE-11DA0E44AE45}"/>
                    </a:ext>
                  </a:extLst>
                </p:cNvPr>
                <p:cNvSpPr txBox="1"/>
                <p:nvPr/>
              </p:nvSpPr>
              <p:spPr>
                <a:xfrm>
                  <a:off x="438309" y="700497"/>
                  <a:ext cx="2164196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green to blue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4E20A1B-B2FF-1BEA-C14D-522BA6AA0335}"/>
                    </a:ext>
                  </a:extLst>
                </p:cNvPr>
                <p:cNvSpPr txBox="1"/>
                <p:nvPr/>
              </p:nvSpPr>
              <p:spPr>
                <a:xfrm>
                  <a:off x="438309" y="3149161"/>
                  <a:ext cx="2164196" cy="564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green, but stayed blue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B65B2F-9BE1-2C2D-B526-888AB809311A}"/>
                    </a:ext>
                  </a:extLst>
                </p:cNvPr>
                <p:cNvSpPr txBox="1"/>
                <p:nvPr/>
              </p:nvSpPr>
              <p:spPr>
                <a:xfrm>
                  <a:off x="438311" y="5537043"/>
                  <a:ext cx="2149495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blue, but stayed green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0E27D6-AED2-BDA5-079B-0BAE9B4D7391}"/>
                    </a:ext>
                  </a:extLst>
                </p:cNvPr>
                <p:cNvSpPr txBox="1"/>
                <p:nvPr/>
              </p:nvSpPr>
              <p:spPr>
                <a:xfrm>
                  <a:off x="438312" y="8126127"/>
                  <a:ext cx="1971827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blue to green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A9E3ED9-1AEB-24A2-3955-FA6988180D37}"/>
                    </a:ext>
                  </a:extLst>
                </p:cNvPr>
                <p:cNvSpPr txBox="1"/>
                <p:nvPr/>
              </p:nvSpPr>
              <p:spPr>
                <a:xfrm>
                  <a:off x="244783" y="176005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F995F32-5EA6-1FF0-B500-63FBC9F77D2C}"/>
                    </a:ext>
                  </a:extLst>
                </p:cNvPr>
                <p:cNvSpPr txBox="1"/>
                <p:nvPr/>
              </p:nvSpPr>
              <p:spPr>
                <a:xfrm>
                  <a:off x="242206" y="2603808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F864190-A73A-9106-1C1C-8A3299BBDDA1}"/>
                    </a:ext>
                  </a:extLst>
                </p:cNvPr>
                <p:cNvSpPr txBox="1"/>
                <p:nvPr/>
              </p:nvSpPr>
              <p:spPr>
                <a:xfrm>
                  <a:off x="242205" y="5045076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2A6BED6-E85A-A9A5-3FBE-D284FA8D5300}"/>
                    </a:ext>
                  </a:extLst>
                </p:cNvPr>
                <p:cNvSpPr txBox="1"/>
                <p:nvPr/>
              </p:nvSpPr>
              <p:spPr>
                <a:xfrm>
                  <a:off x="242204" y="7590140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d)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92928AB-318F-F586-AA06-0E40376D9B3F}"/>
                    </a:ext>
                  </a:extLst>
                </p:cNvPr>
                <p:cNvGrpSpPr/>
                <p:nvPr/>
              </p:nvGrpSpPr>
              <p:grpSpPr>
                <a:xfrm>
                  <a:off x="577094" y="385192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849F71B8-3FA0-8BB3-A27F-D73E8630CFE1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C09A609-09ED-4C83-AEC1-73FABE7691CC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568F96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D729B27-9471-CF16-8D8A-C729FA06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0912739-85D3-FE63-B006-108C49EBCB5C}"/>
                    </a:ext>
                  </a:extLst>
                </p:cNvPr>
                <p:cNvGrpSpPr/>
                <p:nvPr/>
              </p:nvGrpSpPr>
              <p:grpSpPr>
                <a:xfrm>
                  <a:off x="577094" y="6236096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863FF4B-F225-8CEE-30EA-ADC2FD1CDA36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6EE1D9B3-AF7F-1A99-569F-457463AF9543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739B74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B0A30A4-799A-353F-0EC1-4584BB71F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AF512D8-653A-3262-4771-2103AE049BC4}"/>
                    </a:ext>
                  </a:extLst>
                </p:cNvPr>
                <p:cNvGrpSpPr/>
                <p:nvPr/>
              </p:nvGrpSpPr>
              <p:grpSpPr>
                <a:xfrm>
                  <a:off x="558147" y="8830278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76A714E-57A4-AEFB-7217-E6FC0E89633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A3DF0F4-DADC-32ED-A29D-989C45B2E177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E6CFE73D-DFB3-0777-2159-D4D1A2032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C9DA26A-CA1A-5728-3855-13BA28EA994D}"/>
                    </a:ext>
                  </a:extLst>
                </p:cNvPr>
                <p:cNvSpPr txBox="1"/>
                <p:nvPr/>
              </p:nvSpPr>
              <p:spPr>
                <a:xfrm>
                  <a:off x="9128503" y="9921610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 of lake color over time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D28FB-8A3C-6236-EBFA-93B2A12C8C00}"/>
                    </a:ext>
                  </a:extLst>
                </p:cNvPr>
                <p:cNvSpPr txBox="1"/>
                <p:nvPr/>
              </p:nvSpPr>
              <p:spPr>
                <a:xfrm>
                  <a:off x="4131961" y="9926488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Year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0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102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8</cp:revision>
  <dcterms:created xsi:type="dcterms:W3CDTF">2024-03-05T00:26:40Z</dcterms:created>
  <dcterms:modified xsi:type="dcterms:W3CDTF">2024-08-30T20:55:19Z</dcterms:modified>
</cp:coreProperties>
</file>