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809F"/>
    <a:srgbClr val="AAA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94" y="9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8DD5-624A-34BA-0B9E-109869036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47FC3-652C-D894-CACB-CBD7DAD85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741FC-D973-4BD5-B41B-92E30B3A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F3EFE-519D-0A3A-75D5-6677420E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37DEF-E586-7774-0D17-970E509C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0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F77BF-0B5B-D6EB-1BB1-F175C24B9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03D25-B41C-8FBF-9641-BC4A4E5FE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943E1-F4F1-4D1B-6BB5-D03782A93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51E13-902D-6C0C-3B2C-A0CFA5DA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7F09-66DE-F03D-56EE-448B3628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7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9B6AA-0BA3-71F1-1740-8D18A8BA4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1A3AD-1946-64DE-03C1-E0AA9D77F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90E65-3CB9-4351-CE94-D1CD92A4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ED37C-94DB-A960-4A3F-AEFDCB3A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F22A2-AB84-B5AD-F7F9-EF25C499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3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2970-70A4-CFBE-258B-361FE403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ACD65-92DC-7A74-9F70-3C639BDE3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7DDC3-A61E-D921-FAEC-CC54CB31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79D53-EC1F-DBAE-26A8-798480FD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EE92D-D133-6634-5940-E5F27B12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3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80AF-211A-CF2F-6795-D8504B9C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82E13-4B20-E420-5BBE-D7BCC086B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A2DAC-3C4D-D1B9-F0F7-64D915F5E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F41C1-BA7A-1A3F-5FFB-BC37A87D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C515D-A997-11BB-AC86-8E519A51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4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0AE9-28FC-B333-7CEC-C2D7432E7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E011C-83E0-0FAA-0894-2C6CBFF45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523A8-88F8-6366-8C5C-D1A690B35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48D63-CC0D-762D-1802-A8E6F3CA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52709-640D-7005-4064-E3CD26DC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09663-AACA-A5BD-44D0-7B394E91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3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73AC-657E-4948-D79C-6B88F0E31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4E0E8-B1B7-F473-F986-C3C6079CD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976BD-07B2-2B4C-E88C-A8256DD23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B36BF-B482-41BB-CD34-9F42465B1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EE152-FF24-31A8-1AFC-EE7AAF003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E1BB6F-1C4A-D190-25DA-1F0AE28EC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DA4F33-ACEA-FBD5-2D84-0D9FC8B58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DBA6FC-28D9-8C77-191F-4BCD95B9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2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DC08E-312C-2D3D-86D8-0F696799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4CF65-73AF-A8A5-E4ED-B1DFBB44F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07A51-C898-C1D9-A1EF-72B4CFD4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EEA6F-8F40-FA24-E015-427D2E36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8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67D4D-4D44-200B-D5C2-37FECD23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D3B8D-E7BA-8CE8-DCF5-EE16D7E5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B87B9-83A7-8865-0859-BFBC63615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2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89CC0-24EC-F6A1-2C87-9AE9360B0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8BC3B-858B-3F33-248B-5352BBC23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F8789-7085-8A62-AEC7-3B4625E44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DAA51-4179-D4F7-8522-4B1A26FB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55454-B42E-6F08-2962-D7A1D6703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60A3A-B28E-D25C-E94F-06DBB0D4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2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3A54-85CD-7D9C-7662-57442F6A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BEB6CD-0CFF-1005-3B17-865E746CF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040B8-0177-FCE4-216B-E7F4062ED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651B0-124C-2D74-55B2-C0AEF7C0B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3E83B-5B59-A7ED-1C94-C29983FF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DEDF2-8274-D547-5E0C-D6751043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F2981-3061-1E68-B139-97A2D526A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ABD2C-DDC8-4A6E-DEB6-9982F27E4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F120E-014E-ADDD-305E-520225EE3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02544E-5E39-4737-AA1A-22DC2E81DCE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3436A-C764-ED1E-72D3-70572F2C2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719E0-420C-7C59-CF74-BB6379CD9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3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EA76956-1F46-3106-0C4A-5064E5366746}"/>
              </a:ext>
            </a:extLst>
          </p:cNvPr>
          <p:cNvGrpSpPr/>
          <p:nvPr/>
        </p:nvGrpSpPr>
        <p:grpSpPr>
          <a:xfrm>
            <a:off x="4426141" y="-68580"/>
            <a:ext cx="7906033" cy="7086600"/>
            <a:chOff x="4426141" y="-68580"/>
            <a:chExt cx="7906033" cy="708660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A09A143-1870-9567-B7B9-2C1D4C00E156}"/>
                </a:ext>
              </a:extLst>
            </p:cNvPr>
            <p:cNvGrpSpPr/>
            <p:nvPr/>
          </p:nvGrpSpPr>
          <p:grpSpPr>
            <a:xfrm>
              <a:off x="4426141" y="-68580"/>
              <a:ext cx="7906033" cy="7086600"/>
              <a:chOff x="4426141" y="-68580"/>
              <a:chExt cx="7906033" cy="70866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11EC727-EC7D-EEBA-F7F1-E2FBCBE7612C}"/>
                  </a:ext>
                </a:extLst>
              </p:cNvPr>
              <p:cNvGrpSpPr/>
              <p:nvPr/>
            </p:nvGrpSpPr>
            <p:grpSpPr>
              <a:xfrm>
                <a:off x="4457291" y="-68580"/>
                <a:ext cx="7874883" cy="7086600"/>
                <a:chOff x="4457291" y="-68580"/>
                <a:chExt cx="7874883" cy="7086600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4B042B09-A163-0F15-3385-B12A4D86E3BD}"/>
                    </a:ext>
                  </a:extLst>
                </p:cNvPr>
                <p:cNvGrpSpPr/>
                <p:nvPr/>
              </p:nvGrpSpPr>
              <p:grpSpPr>
                <a:xfrm>
                  <a:off x="5986729" y="-68580"/>
                  <a:ext cx="6345445" cy="7086600"/>
                  <a:chOff x="-3" y="-68580"/>
                  <a:chExt cx="6345445" cy="7086600"/>
                </a:xfrm>
              </p:grpSpPr>
              <p:pic>
                <p:nvPicPr>
                  <p:cNvPr id="5" name="Picture 4" descr="A graph showing the growth of a graph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3B07A195-686F-6ED7-B4F8-A82D6EAB60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2" y="0"/>
                    <a:ext cx="3181350" cy="1908810"/>
                  </a:xfrm>
                  <a:prstGeom prst="rect">
                    <a:avLst/>
                  </a:prstGeom>
                </p:spPr>
              </p:pic>
              <p:pic>
                <p:nvPicPr>
                  <p:cNvPr id="7" name="Picture 6" descr="A graph showing the growth of the stock market&#10;&#10;Description automatically generated">
                    <a:extLst>
                      <a:ext uri="{FF2B5EF4-FFF2-40B4-BE49-F238E27FC236}">
                        <a16:creationId xmlns:a16="http://schemas.microsoft.com/office/drawing/2014/main" id="{0E2D35F1-233A-F419-C68C-3FE65CB5F0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1687830"/>
                    <a:ext cx="3181350" cy="190881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 descr="A graph showing the growth of a graph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3289B524-322F-058F-E4D6-E6F4EB3B3D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3398519"/>
                    <a:ext cx="3181352" cy="1908812"/>
                  </a:xfrm>
                  <a:prstGeom prst="rect">
                    <a:avLst/>
                  </a:prstGeom>
                </p:spPr>
              </p:pic>
              <p:pic>
                <p:nvPicPr>
                  <p:cNvPr id="11" name="Picture 10" descr="A graph showing the growth of a stock market&#10;&#10;Description automatically generated">
                    <a:extLst>
                      <a:ext uri="{FF2B5EF4-FFF2-40B4-BE49-F238E27FC236}">
                        <a16:creationId xmlns:a16="http://schemas.microsoft.com/office/drawing/2014/main" id="{B33CFA95-DE93-9CFB-7D54-DD11635EDB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3" y="5109209"/>
                    <a:ext cx="3181351" cy="1908811"/>
                  </a:xfrm>
                  <a:prstGeom prst="rect">
                    <a:avLst/>
                  </a:prstGeom>
                </p:spPr>
              </p:pic>
              <p:pic>
                <p:nvPicPr>
                  <p:cNvPr id="13" name="Picture 12" descr="A graph of a graph&#10;&#10;Description automatically generated">
                    <a:extLst>
                      <a:ext uri="{FF2B5EF4-FFF2-40B4-BE49-F238E27FC236}">
                        <a16:creationId xmlns:a16="http://schemas.microsoft.com/office/drawing/2014/main" id="{6ABA9304-8D90-7933-56DA-16C0EE7675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2141" y="-68580"/>
                    <a:ext cx="3543301" cy="70866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DA76E2A5-ECB8-8F01-6E5B-887A9DF48EE2}"/>
                    </a:ext>
                  </a:extLst>
                </p:cNvPr>
                <p:cNvGrpSpPr/>
                <p:nvPr/>
              </p:nvGrpSpPr>
              <p:grpSpPr>
                <a:xfrm>
                  <a:off x="4511613" y="750192"/>
                  <a:ext cx="1383640" cy="345056"/>
                  <a:chOff x="4511613" y="574843"/>
                  <a:chExt cx="1383640" cy="345056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6EDA3398-07ED-483C-9360-DF1B460D0DD5}"/>
                      </a:ext>
                    </a:extLst>
                  </p:cNvPr>
                  <p:cNvSpPr/>
                  <p:nvPr/>
                </p:nvSpPr>
                <p:spPr>
                  <a:xfrm>
                    <a:off x="4511613" y="574843"/>
                    <a:ext cx="370936" cy="345056"/>
                  </a:xfrm>
                  <a:prstGeom prst="ellipse">
                    <a:avLst/>
                  </a:prstGeom>
                  <a:solidFill>
                    <a:srgbClr val="AAAF6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" name="Oval 2">
                    <a:extLst>
                      <a:ext uri="{FF2B5EF4-FFF2-40B4-BE49-F238E27FC236}">
                        <a16:creationId xmlns:a16="http://schemas.microsoft.com/office/drawing/2014/main" id="{749CD612-B750-CCAC-F499-0E5B3953F70B}"/>
                      </a:ext>
                    </a:extLst>
                  </p:cNvPr>
                  <p:cNvSpPr/>
                  <p:nvPr/>
                </p:nvSpPr>
                <p:spPr>
                  <a:xfrm>
                    <a:off x="5524317" y="574843"/>
                    <a:ext cx="370936" cy="345056"/>
                  </a:xfrm>
                  <a:prstGeom prst="ellipse">
                    <a:avLst/>
                  </a:prstGeom>
                  <a:solidFill>
                    <a:srgbClr val="4B809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BFC5D416-0E9B-D2E0-9F53-57AF74DC19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2935" y="747371"/>
                    <a:ext cx="52099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70A3216F-C266-A089-73F0-8A4F04A77A12}"/>
                      </a:ext>
                    </a:extLst>
                  </p:cNvPr>
                  <p:cNvCxnSpPr>
                    <a:cxnSpLocks/>
                    <a:stCxn id="3" idx="1"/>
                    <a:endCxn id="3" idx="5"/>
                  </p:cNvCxnSpPr>
                  <p:nvPr/>
                </p:nvCxnSpPr>
                <p:spPr>
                  <a:xfrm>
                    <a:off x="5578639" y="625375"/>
                    <a:ext cx="262292" cy="24399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4622B079-6469-B33C-12F6-F3685E6E6956}"/>
                      </a:ext>
                    </a:extLst>
                  </p:cNvPr>
                  <p:cNvCxnSpPr>
                    <a:cxnSpLocks/>
                    <a:stCxn id="3" idx="7"/>
                    <a:endCxn id="3" idx="3"/>
                  </p:cNvCxnSpPr>
                  <p:nvPr/>
                </p:nvCxnSpPr>
                <p:spPr>
                  <a:xfrm flipH="1">
                    <a:off x="5578639" y="625375"/>
                    <a:ext cx="262292" cy="24399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FB711A6E-DE14-9DD1-9C60-95CD65715041}"/>
                    </a:ext>
                  </a:extLst>
                </p:cNvPr>
                <p:cNvGrpSpPr/>
                <p:nvPr/>
              </p:nvGrpSpPr>
              <p:grpSpPr>
                <a:xfrm>
                  <a:off x="4457291" y="2344708"/>
                  <a:ext cx="1383640" cy="345056"/>
                  <a:chOff x="4511613" y="574843"/>
                  <a:chExt cx="1383640" cy="345056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AA3D6B35-AABE-2452-29A1-A6890489AA07}"/>
                      </a:ext>
                    </a:extLst>
                  </p:cNvPr>
                  <p:cNvSpPr/>
                  <p:nvPr/>
                </p:nvSpPr>
                <p:spPr>
                  <a:xfrm>
                    <a:off x="4511613" y="574843"/>
                    <a:ext cx="370936" cy="345056"/>
                  </a:xfrm>
                  <a:prstGeom prst="ellipse">
                    <a:avLst/>
                  </a:prstGeom>
                  <a:solidFill>
                    <a:srgbClr val="AAAF6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EC7466F3-85BD-BB14-3D7A-C77904105F1E}"/>
                      </a:ext>
                    </a:extLst>
                  </p:cNvPr>
                  <p:cNvSpPr/>
                  <p:nvPr/>
                </p:nvSpPr>
                <p:spPr>
                  <a:xfrm>
                    <a:off x="5524317" y="574843"/>
                    <a:ext cx="370936" cy="345056"/>
                  </a:xfrm>
                  <a:prstGeom prst="ellipse">
                    <a:avLst/>
                  </a:prstGeom>
                  <a:solidFill>
                    <a:srgbClr val="4B809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22E290A2-85CA-E3C6-00A4-41C2654597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2935" y="747371"/>
                    <a:ext cx="52099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176059AB-36C7-9D47-C8A9-E4FFD577D315}"/>
                    </a:ext>
                  </a:extLst>
                </p:cNvPr>
                <p:cNvGrpSpPr/>
                <p:nvPr/>
              </p:nvGrpSpPr>
              <p:grpSpPr>
                <a:xfrm>
                  <a:off x="4511613" y="4036507"/>
                  <a:ext cx="1383640" cy="345056"/>
                  <a:chOff x="4511613" y="574843"/>
                  <a:chExt cx="1383640" cy="345056"/>
                </a:xfrm>
              </p:grpSpPr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2D9885B9-8BFA-127A-5C65-F10566DD39C2}"/>
                      </a:ext>
                    </a:extLst>
                  </p:cNvPr>
                  <p:cNvSpPr/>
                  <p:nvPr/>
                </p:nvSpPr>
                <p:spPr>
                  <a:xfrm>
                    <a:off x="4511613" y="574843"/>
                    <a:ext cx="370936" cy="345056"/>
                  </a:xfrm>
                  <a:prstGeom prst="ellipse">
                    <a:avLst/>
                  </a:prstGeom>
                  <a:solidFill>
                    <a:srgbClr val="4B809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5E10EE8C-F4EA-947E-E36A-BA7AC27FE654}"/>
                      </a:ext>
                    </a:extLst>
                  </p:cNvPr>
                  <p:cNvSpPr/>
                  <p:nvPr/>
                </p:nvSpPr>
                <p:spPr>
                  <a:xfrm>
                    <a:off x="5524317" y="574843"/>
                    <a:ext cx="370936" cy="345056"/>
                  </a:xfrm>
                  <a:prstGeom prst="ellipse">
                    <a:avLst/>
                  </a:prstGeom>
                  <a:solidFill>
                    <a:srgbClr val="AAAF6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8ECAD611-91E9-A8A0-14F8-A687F70B41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2935" y="747371"/>
                    <a:ext cx="52099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1AA52588-465D-952B-BA95-9A8A2A47142C}"/>
                      </a:ext>
                    </a:extLst>
                  </p:cNvPr>
                  <p:cNvCxnSpPr>
                    <a:cxnSpLocks/>
                    <a:stCxn id="31" idx="1"/>
                    <a:endCxn id="31" idx="5"/>
                  </p:cNvCxnSpPr>
                  <p:nvPr/>
                </p:nvCxnSpPr>
                <p:spPr>
                  <a:xfrm>
                    <a:off x="5578639" y="625375"/>
                    <a:ext cx="262292" cy="24399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A916A795-966F-8AC9-9403-2F99F6DA44C4}"/>
                      </a:ext>
                    </a:extLst>
                  </p:cNvPr>
                  <p:cNvCxnSpPr>
                    <a:cxnSpLocks/>
                    <a:stCxn id="31" idx="7"/>
                    <a:endCxn id="31" idx="3"/>
                  </p:cNvCxnSpPr>
                  <p:nvPr/>
                </p:nvCxnSpPr>
                <p:spPr>
                  <a:xfrm flipH="1">
                    <a:off x="5578639" y="625375"/>
                    <a:ext cx="262292" cy="24399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C64032D2-BAB1-598F-0269-6CF7D06D1AA2}"/>
                    </a:ext>
                  </a:extLst>
                </p:cNvPr>
                <p:cNvGrpSpPr/>
                <p:nvPr/>
              </p:nvGrpSpPr>
              <p:grpSpPr>
                <a:xfrm>
                  <a:off x="4511613" y="5762752"/>
                  <a:ext cx="1383640" cy="345056"/>
                  <a:chOff x="4511613" y="574843"/>
                  <a:chExt cx="1383640" cy="345056"/>
                </a:xfrm>
              </p:grpSpPr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62B3A33C-F245-9274-084C-D3BD84075219}"/>
                      </a:ext>
                    </a:extLst>
                  </p:cNvPr>
                  <p:cNvSpPr/>
                  <p:nvPr/>
                </p:nvSpPr>
                <p:spPr>
                  <a:xfrm>
                    <a:off x="4511613" y="574843"/>
                    <a:ext cx="370936" cy="345056"/>
                  </a:xfrm>
                  <a:prstGeom prst="ellipse">
                    <a:avLst/>
                  </a:prstGeom>
                  <a:solidFill>
                    <a:srgbClr val="4B809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959BA30F-50EF-2801-4215-AA5CD7481EAC}"/>
                      </a:ext>
                    </a:extLst>
                  </p:cNvPr>
                  <p:cNvSpPr/>
                  <p:nvPr/>
                </p:nvSpPr>
                <p:spPr>
                  <a:xfrm>
                    <a:off x="5524317" y="574843"/>
                    <a:ext cx="370936" cy="345056"/>
                  </a:xfrm>
                  <a:prstGeom prst="ellipse">
                    <a:avLst/>
                  </a:prstGeom>
                  <a:solidFill>
                    <a:srgbClr val="AAAF6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FF2BDE31-E6D1-3297-2F9A-08BF186319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2935" y="747371"/>
                    <a:ext cx="52099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7779312-CE12-047F-23EE-11DA0E44AE45}"/>
                  </a:ext>
                </a:extLst>
              </p:cNvPr>
              <p:cNvSpPr txBox="1"/>
              <p:nvPr/>
            </p:nvSpPr>
            <p:spPr>
              <a:xfrm>
                <a:off x="4426141" y="501744"/>
                <a:ext cx="17851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Lakes trending less green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4E20A1B-B2FF-1BEA-C14D-522BA6AA0335}"/>
                  </a:ext>
                </a:extLst>
              </p:cNvPr>
              <p:cNvSpPr txBox="1"/>
              <p:nvPr/>
            </p:nvSpPr>
            <p:spPr>
              <a:xfrm>
                <a:off x="4429606" y="1970267"/>
                <a:ext cx="178513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Lakes switched from </a:t>
                </a:r>
              </a:p>
              <a:p>
                <a:r>
                  <a:rPr lang="en-US" sz="1050" dirty="0"/>
                  <a:t>green to blue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EB65B2F-9BE1-2C2D-B526-888AB809311A}"/>
                  </a:ext>
                </a:extLst>
              </p:cNvPr>
              <p:cNvSpPr txBox="1"/>
              <p:nvPr/>
            </p:nvSpPr>
            <p:spPr>
              <a:xfrm>
                <a:off x="4434822" y="3753219"/>
                <a:ext cx="17851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Lakes trending less blue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0E27D6-AED2-BDA5-079B-0BAE9B4D7391}"/>
                  </a:ext>
                </a:extLst>
              </p:cNvPr>
              <p:cNvSpPr txBox="1"/>
              <p:nvPr/>
            </p:nvSpPr>
            <p:spPr>
              <a:xfrm>
                <a:off x="4429606" y="5368788"/>
                <a:ext cx="178513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Lakes switched from </a:t>
                </a:r>
              </a:p>
              <a:p>
                <a:r>
                  <a:rPr lang="en-US" sz="1050" dirty="0"/>
                  <a:t>blue to green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A25FDEE-C1B1-38F8-6805-2FF42DA37253}"/>
                  </a:ext>
                </a:extLst>
              </p:cNvPr>
              <p:cNvSpPr txBox="1"/>
              <p:nvPr/>
            </p:nvSpPr>
            <p:spPr>
              <a:xfrm>
                <a:off x="10869282" y="6604084"/>
                <a:ext cx="77637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Slope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9E3ED9-1AEB-24A2-3955-FA6988180D37}"/>
                </a:ext>
              </a:extLst>
            </p:cNvPr>
            <p:cNvSpPr txBox="1"/>
            <p:nvPr/>
          </p:nvSpPr>
          <p:spPr>
            <a:xfrm>
              <a:off x="4426141" y="130335"/>
              <a:ext cx="516794" cy="36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995F32-5EA6-1FF0-B500-63FBC9F77D2C}"/>
                </a:ext>
              </a:extLst>
            </p:cNvPr>
            <p:cNvSpPr txBox="1"/>
            <p:nvPr/>
          </p:nvSpPr>
          <p:spPr>
            <a:xfrm>
              <a:off x="4426141" y="1621228"/>
              <a:ext cx="516794" cy="36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F864190-A73A-9106-1C1C-8A3299BBDDA1}"/>
                </a:ext>
              </a:extLst>
            </p:cNvPr>
            <p:cNvSpPr txBox="1"/>
            <p:nvPr/>
          </p:nvSpPr>
          <p:spPr>
            <a:xfrm>
              <a:off x="4426141" y="3449220"/>
              <a:ext cx="516794" cy="36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A6BED6-E85A-A9A5-3FBE-D284FA8D5300}"/>
                </a:ext>
              </a:extLst>
            </p:cNvPr>
            <p:cNvSpPr txBox="1"/>
            <p:nvPr/>
          </p:nvSpPr>
          <p:spPr>
            <a:xfrm>
              <a:off x="4441267" y="4969504"/>
              <a:ext cx="516794" cy="36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040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Ann Rock</dc:creator>
  <cp:lastModifiedBy>Linnea Ann Rock</cp:lastModifiedBy>
  <cp:revision>3</cp:revision>
  <dcterms:created xsi:type="dcterms:W3CDTF">2024-03-05T00:26:40Z</dcterms:created>
  <dcterms:modified xsi:type="dcterms:W3CDTF">2024-03-05T17:00:59Z</dcterms:modified>
</cp:coreProperties>
</file>