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85A7"/>
    <a:srgbClr val="65875A"/>
    <a:srgbClr val="008B00"/>
    <a:srgbClr val="37AD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6" autoAdjust="0"/>
    <p:restoredTop sz="94660"/>
  </p:normalViewPr>
  <p:slideViewPr>
    <p:cSldViewPr snapToGrid="0">
      <p:cViewPr>
        <p:scale>
          <a:sx n="80" d="100"/>
          <a:sy n="80" d="100"/>
        </p:scale>
        <p:origin x="1938" y="7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67C1-D04E-0680-5543-22E69DB44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D626D-F203-889A-D75C-71BE414E9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18D0A-E3A5-A776-F5F6-43DCE368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177D9-847E-C0E5-F38E-0EA973EC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4A724-64ED-1442-B99D-9BD26418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7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8278-7BD3-4B9D-9FB2-E91A574C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1A3BF-52C5-E4A6-9661-5BD7525F0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439B3-E08B-043A-3809-06531FD8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EFEF-62E5-C4AD-C9E9-0B7F74A7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9951-24DA-B5A6-06ED-4F4FEFA8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E567E-E6C7-890B-165F-F21CA1A55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332CB-D527-B1EE-8E11-79B2A980A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94466-36D4-A165-784B-72F9A000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F75EC-1827-CCA4-FFC9-184B35A7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5A2E5-3054-8890-AE66-42CBFC82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6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8137-B674-E294-1EC2-BC2E2F2E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BC44-C41A-668A-EF62-4E66E2FDC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D9C37-CE37-6E81-52FB-67678B95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B05AB-79AB-67BA-2F18-06A89C0C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2AB5A-6E8A-C381-E344-8DF1AE9A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CD36-4B76-8FFA-B67F-4542EF5A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529DA-CDCD-37D0-FCA0-44BA60FA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785E-35BA-2347-2260-B4654743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3F686-467E-FCAC-0E0D-E32AD705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62036-DE61-D1B0-FBD3-2B80BFFD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0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6030-4F71-86B0-A0D6-5C8E2430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618F-BBFA-98FF-591F-33892A13D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C72C7-F0AA-378D-BB2B-8142E28F0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DC42A-C2E4-C0B7-470B-22046245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42B5E-6DCC-CF58-E345-FAE31BE6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B3814-94BB-665F-CFE7-F68E3318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4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6956-9504-229E-FD19-530A5981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0798E-7E61-DE41-AFB8-8C3B25833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5C9DC-52E9-0BF8-8E01-175477F87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F0EFB-4F06-0104-58F7-5C688FB4E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92275-AE24-9B39-E179-26E22781F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94C9B-DA1C-7650-A0F0-E61CE52C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605CC-4419-BFED-C862-11537D45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EFEAC-CBE6-E238-F88A-6B2A1658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3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B4DD-C021-F32C-D1D3-0ABC81E4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66841-4EF4-1DD9-5DF6-34AA88BD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3FEAE-91B2-5649-B94B-7E26CFB0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A6E1A-05F5-0955-0A8C-8F4072FA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0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17853-B20C-92FC-ED9D-C3DD2705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B90B2-F5CE-7CCB-CA2F-2D1BB2E7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56E1A-1BDE-64F5-4D8B-96B707F2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5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48CD-2179-9D83-8C62-E7B3F980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BC81-4608-6AF2-10E6-BE704F045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A072E-0A02-4644-3430-72D15F67A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B2561-934B-CC4A-09E9-8686BA82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170E1-CEF5-A816-FAFE-D27FAE64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5E4AE-D56B-847B-B39A-66AA7644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8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89B1-4FC9-9BAA-A833-8A97E0E0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96129-90FF-D300-53D6-FCED89A25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BE6AE-5F16-BF97-8BE4-712AA7947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52CBD-C922-461C-7629-CC7D5F6A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CC23-EE07-8F61-7175-3A284C3B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7E396-FA3E-0B7F-F972-6303D8DF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1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92A23-0DA9-E087-EBB2-976F0CB9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F680F-C6FF-DBFF-96C7-0A9EBAFF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C5DF4-ACD5-C49F-F36C-7F77339D5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0F785-C80D-4A53-AFFE-8911002EEB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41F56-C8DA-6777-95A3-594D3C964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7797-4141-928F-812D-86FC8060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7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CF2438-C19D-E2C9-86A0-F124BB4A6205}"/>
              </a:ext>
            </a:extLst>
          </p:cNvPr>
          <p:cNvGrpSpPr/>
          <p:nvPr/>
        </p:nvGrpSpPr>
        <p:grpSpPr>
          <a:xfrm>
            <a:off x="-6102" y="-2701"/>
            <a:ext cx="11726228" cy="7086604"/>
            <a:chOff x="-6102" y="-2701"/>
            <a:chExt cx="11726228" cy="7086604"/>
          </a:xfrm>
        </p:grpSpPr>
        <p:pic>
          <p:nvPicPr>
            <p:cNvPr id="12" name="Picture 11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9BA28E38-0CD4-0FF5-20E7-541F4C7BFE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538" t="25361" r="1941" b="29771"/>
            <a:stretch/>
          </p:blipFill>
          <p:spPr>
            <a:xfrm>
              <a:off x="9442703" y="2281554"/>
              <a:ext cx="2155233" cy="2524362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519A32A-C34F-80F8-278B-859351832E47}"/>
                </a:ext>
              </a:extLst>
            </p:cNvPr>
            <p:cNvGrpSpPr/>
            <p:nvPr/>
          </p:nvGrpSpPr>
          <p:grpSpPr>
            <a:xfrm>
              <a:off x="-6102" y="-2701"/>
              <a:ext cx="11726228" cy="7086604"/>
              <a:chOff x="-6102" y="-2701"/>
              <a:chExt cx="11726228" cy="708660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BAAC72-12A4-6563-E2DA-975D948F51C8}"/>
                  </a:ext>
                </a:extLst>
              </p:cNvPr>
              <p:cNvGrpSpPr/>
              <p:nvPr/>
            </p:nvGrpSpPr>
            <p:grpSpPr>
              <a:xfrm>
                <a:off x="-6102" y="-2701"/>
                <a:ext cx="11726228" cy="7086604"/>
                <a:chOff x="-6102" y="-2701"/>
                <a:chExt cx="11726228" cy="7086604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EC5A411-CA96-6F25-BB2D-846009BD4421}"/>
                    </a:ext>
                  </a:extLst>
                </p:cNvPr>
                <p:cNvGrpSpPr/>
                <p:nvPr/>
              </p:nvGrpSpPr>
              <p:grpSpPr>
                <a:xfrm>
                  <a:off x="-6102" y="-2701"/>
                  <a:ext cx="11726228" cy="7086604"/>
                  <a:chOff x="-6102" y="-2701"/>
                  <a:chExt cx="11726228" cy="7086604"/>
                </a:xfrm>
              </p:grpSpPr>
              <p:pic>
                <p:nvPicPr>
                  <p:cNvPr id="14" name="Picture 13">
                    <a:extLst>
                      <a:ext uri="{FF2B5EF4-FFF2-40B4-BE49-F238E27FC236}">
                        <a16:creationId xmlns:a16="http://schemas.microsoft.com/office/drawing/2014/main" id="{2B7BA915-479E-9963-414F-9CB3C29133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-6102" y="-2701"/>
                    <a:ext cx="9448805" cy="7086604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6">
                    <a:extLst>
                      <a:ext uri="{FF2B5EF4-FFF2-40B4-BE49-F238E27FC236}">
                        <a16:creationId xmlns:a16="http://schemas.microsoft.com/office/drawing/2014/main" id="{71E5A4E4-C6D4-5E4E-90CF-DE325805C6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2241639" y="3429000"/>
                    <a:ext cx="3340867" cy="2312907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 descr="A map of the united states&#10;&#10;Description automatically generated">
                    <a:extLst>
                      <a:ext uri="{FF2B5EF4-FFF2-40B4-BE49-F238E27FC236}">
                        <a16:creationId xmlns:a16="http://schemas.microsoft.com/office/drawing/2014/main" id="{F023684B-DF1A-AD87-52CC-A351C1E748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64599" y="250740"/>
                    <a:ext cx="2455527" cy="169998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9F1F884E-E8EE-DB6B-0D3A-76546F5D63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13633" y="2715351"/>
                  <a:ext cx="267401" cy="251357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90E2E7B-7359-6B24-76E6-23C745F409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13633" y="4200374"/>
                <a:ext cx="267401" cy="2495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647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5</cp:revision>
  <dcterms:created xsi:type="dcterms:W3CDTF">2024-03-04T22:13:16Z</dcterms:created>
  <dcterms:modified xsi:type="dcterms:W3CDTF">2024-08-08T20:42:41Z</dcterms:modified>
</cp:coreProperties>
</file>