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"/>
  </p:notesMasterIdLst>
  <p:sldIdLst>
    <p:sldId id="260" r:id="rId2"/>
    <p:sldId id="261" r:id="rId3"/>
  </p:sldIdLst>
  <p:sldSz cx="123444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EDB"/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79C13-1878-7245-95A7-609AB8FEDF17}" v="18" dt="2024-11-11T21:46:34.888"/>
    <p1510:client id="{E058BD1E-1C18-0B4B-86A0-6DE1E2E4609B}" v="16" dt="2024-11-12T16:45:54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5"/>
    <p:restoredTop sz="94451"/>
  </p:normalViewPr>
  <p:slideViewPr>
    <p:cSldViewPr snapToGrid="0">
      <p:cViewPr>
        <p:scale>
          <a:sx n="100" d="100"/>
          <a:sy n="100" d="100"/>
        </p:scale>
        <p:origin x="106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BE979C13-1878-7245-95A7-609AB8FEDF17}"/>
    <pc:docChg chg="undo custSel addSld modSld modMainMaster modNotesMaster">
      <pc:chgData name="Jordan May Von Eggers" userId="2bcc5b33-6bd2-4559-ac12-5178b17ae4b3" providerId="ADAL" clId="{BE979C13-1878-7245-95A7-609AB8FEDF17}" dt="2024-11-11T21:47:18.071" v="258" actId="20577"/>
      <pc:docMkLst>
        <pc:docMk/>
      </pc:docMkLst>
      <pc:sldChg chg="modSp modNotes">
        <pc:chgData name="Jordan May Von Eggers" userId="2bcc5b33-6bd2-4559-ac12-5178b17ae4b3" providerId="ADAL" clId="{BE979C13-1878-7245-95A7-609AB8FEDF17}" dt="2024-11-11T21:46:34.888" v="241"/>
        <pc:sldMkLst>
          <pc:docMk/>
          <pc:sldMk cId="1786437691" sldId="260"/>
        </pc:sld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add mod modNotes">
        <pc:chgData name="Jordan May Von Eggers" userId="2bcc5b33-6bd2-4559-ac12-5178b17ae4b3" providerId="ADAL" clId="{BE979C13-1878-7245-95A7-609AB8FEDF17}" dt="2024-11-11T21:47:18.071" v="25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BE979C13-1878-7245-95A7-609AB8FEDF17}" dt="2024-11-11T21:47:08.069" v="254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BE979C13-1878-7245-95A7-609AB8FEDF17}" dt="2024-11-11T21:47:18.071" v="258" actId="20577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BE979C13-1878-7245-95A7-609AB8FEDF17}" dt="2024-11-11T21:47:10.986" v="256" actId="20577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8" creationId="{D5EE3BC5-1627-02F2-40C9-D52A219AB6DD}"/>
          </ac:spMkLst>
        </pc:spChg>
        <pc:picChg chg="del">
          <ac:chgData name="Jordan May Von Eggers" userId="2bcc5b33-6bd2-4559-ac12-5178b17ae4b3" providerId="ADAL" clId="{BE979C13-1878-7245-95A7-609AB8FEDF17}" dt="2024-11-11T21:41:32.586" v="96" actId="478"/>
          <ac:picMkLst>
            <pc:docMk/>
            <pc:sldMk cId="2068078990" sldId="261"/>
            <ac:picMk id="3" creationId="{5107E64A-050C-A108-D9F1-7E3D1E4D277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4" creationId="{903B61FB-D0A8-6CD7-51D0-8AD68AB932D1}"/>
          </ac:picMkLst>
        </pc:picChg>
        <pc:picChg chg="add del mod">
          <ac:chgData name="Jordan May Von Eggers" userId="2bcc5b33-6bd2-4559-ac12-5178b17ae4b3" providerId="ADAL" clId="{BE979C13-1878-7245-95A7-609AB8FEDF17}" dt="2024-11-11T21:35:55.490" v="54" actId="478"/>
          <ac:picMkLst>
            <pc:docMk/>
            <pc:sldMk cId="2068078990" sldId="261"/>
            <ac:picMk id="6" creationId="{1AE2D934-78B4-D54F-59AC-71202A6E42E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8" creationId="{38052CFC-2088-2671-07C2-BAF063E95777}"/>
          </ac:picMkLst>
        </pc:picChg>
        <pc:picChg chg="add del">
          <ac:chgData name="Jordan May Von Eggers" userId="2bcc5b33-6bd2-4559-ac12-5178b17ae4b3" providerId="ADAL" clId="{BE979C13-1878-7245-95A7-609AB8FEDF17}" dt="2024-11-11T21:34:56.791" v="13" actId="478"/>
          <ac:picMkLst>
            <pc:docMk/>
            <pc:sldMk cId="2068078990" sldId="261"/>
            <ac:picMk id="20" creationId="{FD420539-5AE0-72C1-B337-C1D8F0FFB1FD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5" creationId="{D81CEE5E-F204-4BA7-A0C1-7AE1765B2923}"/>
          </ac:cxnSpMkLst>
        </pc:cxnChg>
      </pc:sldChg>
      <pc:sldMasterChg chg="modSp modSldLayout">
        <pc:chgData name="Jordan May Von Eggers" userId="2bcc5b33-6bd2-4559-ac12-5178b17ae4b3" providerId="ADAL" clId="{BE979C13-1878-7245-95A7-609AB8FEDF17}" dt="2024-11-11T21:45:38.198" v="203"/>
        <pc:sldMasterMkLst>
          <pc:docMk/>
          <pc:sldMasterMk cId="1557855655" sldId="2147483780"/>
        </pc:sldMasterMkLst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596715803" sldId="214748378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3266859377" sldId="2147483783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785197163" sldId="2147483784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967592787" sldId="2147483785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331799483" sldId="2147483788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869058222" sldId="2147483789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526137133" sldId="214748379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BE979C13-1878-7245-95A7-609AB8FEDF17}" dt="2024-11-11T21:46:34.888" v="241"/>
        <pc:sldMasterMkLst>
          <pc:docMk/>
          <pc:sldMasterMk cId="941535116" sldId="2147483792"/>
        </pc:sldMaster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729458490" sldId="214748379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996383674" sldId="2147483795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817898097" sldId="2147483796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102835224" sldId="2147483797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657882889" sldId="2147483800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331843857" sldId="2147483801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883253604" sldId="214748380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2:05:29.315" v="377" actId="1037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2:05:29.315" v="377" actId="1037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mod">
          <ac:chgData name="Jordan May Von Eggers" userId="2bcc5b33-6bd2-4559-ac12-5178b17ae4b3" providerId="ADAL" clId="{687BCA28-0438-064A-AB62-8DEA4A6EB04D}" dt="2024-09-10T22:05:29.315" v="377" actId="1037"/>
          <ac:picMkLst>
            <pc:docMk/>
            <pc:sldMk cId="1786437691" sldId="260"/>
            <ac:picMk id="3" creationId="{F5BBBAA3-62E9-AD63-F3F5-17DA5F3541C2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2:05:26.824" v="373" actId="1037"/>
          <ac:picMkLst>
            <pc:docMk/>
            <pc:sldMk cId="1786437691" sldId="260"/>
            <ac:picMk id="20" creationId="{AF0F9ECA-9609-867F-62EF-FF0BE58441EA}"/>
          </ac:picMkLst>
        </pc:picChg>
        <pc:picChg chg="add del mod">
          <ac:chgData name="Jordan May Von Eggers" userId="2bcc5b33-6bd2-4559-ac12-5178b17ae4b3" providerId="ADAL" clId="{687BCA28-0438-064A-AB62-8DEA4A6EB04D}" dt="2024-09-10T22:05:09.012" v="343" actId="478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E058BD1E-1C18-0B4B-86A0-6DE1E2E4609B}"/>
    <pc:docChg chg="undo custSel modSld modMainMaster modNotesMaster">
      <pc:chgData name="Jordan May Von Eggers" userId="2bcc5b33-6bd2-4559-ac12-5178b17ae4b3" providerId="ADAL" clId="{E058BD1E-1C18-0B4B-86A0-6DE1E2E4609B}" dt="2024-11-12T16:45:54.378" v="111" actId="14826"/>
      <pc:docMkLst>
        <pc:docMk/>
      </pc:docMkLst>
      <pc:sldChg chg="modSp mod modNotes">
        <pc:chgData name="Jordan May Von Eggers" userId="2bcc5b33-6bd2-4559-ac12-5178b17ae4b3" providerId="ADAL" clId="{E058BD1E-1C18-0B4B-86A0-6DE1E2E4609B}" dt="2024-11-12T16:39:35.163" v="52"/>
        <pc:sldMkLst>
          <pc:docMk/>
          <pc:sldMk cId="1786437691" sldId="260"/>
        </pc:sld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mod modNotes">
        <pc:chgData name="Jordan May Von Eggers" userId="2bcc5b33-6bd2-4559-ac12-5178b17ae4b3" providerId="ADAL" clId="{E058BD1E-1C18-0B4B-86A0-6DE1E2E4609B}" dt="2024-11-12T16:45:54.378" v="111" actId="14826"/>
        <pc:sldMkLst>
          <pc:docMk/>
          <pc:sldMk cId="2068078990" sldId="261"/>
        </pc:sldMkLst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E058BD1E-1C18-0B4B-86A0-6DE1E2E4609B}" dt="2024-11-12T16:41:01.923" v="104" actId="20577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E058BD1E-1C18-0B4B-86A0-6DE1E2E4609B}" dt="2024-11-12T16:40:46.788" v="90" actId="20577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E058BD1E-1C18-0B4B-86A0-6DE1E2E4609B}" dt="2024-11-12T16:40:56.041" v="98" actId="20577"/>
          <ac:spMkLst>
            <pc:docMk/>
            <pc:sldMk cId="2068078990" sldId="261"/>
            <ac:spMk id="38" creationId="{D5EE3BC5-1627-02F2-40C9-D52A219AB6DD}"/>
          </ac:spMkLst>
        </pc:spChg>
        <pc:picChg chg="add mod">
          <ac:chgData name="Jordan May Von Eggers" userId="2bcc5b33-6bd2-4559-ac12-5178b17ae4b3" providerId="ADAL" clId="{E058BD1E-1C18-0B4B-86A0-6DE1E2E4609B}" dt="2024-11-12T16:39:59.467" v="74" actId="1036"/>
          <ac:picMkLst>
            <pc:docMk/>
            <pc:sldMk cId="2068078990" sldId="261"/>
            <ac:picMk id="3" creationId="{2E0C873B-7421-834D-3182-2D0AA1F4947F}"/>
          </ac:picMkLst>
        </pc:picChg>
        <pc:picChg chg="del mod">
          <ac:chgData name="Jordan May Von Eggers" userId="2bcc5b33-6bd2-4559-ac12-5178b17ae4b3" providerId="ADAL" clId="{E058BD1E-1C18-0B4B-86A0-6DE1E2E4609B}" dt="2024-11-12T16:27:41.540" v="8" actId="478"/>
          <ac:picMkLst>
            <pc:docMk/>
            <pc:sldMk cId="2068078990" sldId="261"/>
            <ac:picMk id="4" creationId="{903B61FB-D0A8-6CD7-51D0-8AD68AB932D1}"/>
          </ac:picMkLst>
        </pc:picChg>
        <pc:picChg chg="add mod">
          <ac:chgData name="Jordan May Von Eggers" userId="2bcc5b33-6bd2-4559-ac12-5178b17ae4b3" providerId="ADAL" clId="{E058BD1E-1C18-0B4B-86A0-6DE1E2E4609B}" dt="2024-11-12T16:45:54.378" v="111" actId="14826"/>
          <ac:picMkLst>
            <pc:docMk/>
            <pc:sldMk cId="2068078990" sldId="261"/>
            <ac:picMk id="6" creationId="{F9638CA6-E579-8A70-F62F-3BCB2DAED748}"/>
          </ac:picMkLst>
        </pc:picChg>
        <pc:picChg chg="del">
          <ac:chgData name="Jordan May Von Eggers" userId="2bcc5b33-6bd2-4559-ac12-5178b17ae4b3" providerId="ADAL" clId="{E058BD1E-1C18-0B4B-86A0-6DE1E2E4609B}" dt="2024-11-12T16:38:16.207" v="27" actId="478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E058BD1E-1C18-0B4B-86A0-6DE1E2E4609B}" dt="2024-11-12T16:41:41.115" v="110" actId="1482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E058BD1E-1C18-0B4B-86A0-6DE1E2E4609B}" dt="2024-11-12T16:41:30.066" v="107" actId="14826"/>
          <ac:picMkLst>
            <pc:docMk/>
            <pc:sldMk cId="2068078990" sldId="261"/>
            <ac:picMk id="18" creationId="{38052CFC-2088-2671-07C2-BAF063E95777}"/>
          </ac:picMkLst>
        </pc:picChg>
        <pc:picChg chg="mod">
          <ac:chgData name="Jordan May Von Eggers" userId="2bcc5b33-6bd2-4559-ac12-5178b17ae4b3" providerId="ADAL" clId="{E058BD1E-1C18-0B4B-86A0-6DE1E2E4609B}" dt="2024-11-12T16:39:45.669" v="63" actId="1035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5" creationId="{D81CEE5E-F204-4BA7-A0C1-7AE1765B2923}"/>
          </ac:cxnSpMkLst>
        </pc:cxnChg>
      </pc:sldChg>
      <pc:sldMasterChg chg="modSp modSldLayout">
        <pc:chgData name="Jordan May Von Eggers" userId="2bcc5b33-6bd2-4559-ac12-5178b17ae4b3" providerId="ADAL" clId="{E058BD1E-1C18-0B4B-86A0-6DE1E2E4609B}" dt="2024-11-12T16:39:35.163" v="52"/>
        <pc:sldMasterMkLst>
          <pc:docMk/>
          <pc:sldMasterMk cId="892434936" sldId="2147483804"/>
        </pc:sldMaster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688901543" sldId="214748380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4196861274" sldId="2147483807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686689074" sldId="2147483808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701126461" sldId="2147483809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07015379" sldId="2147483812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3998171669" sldId="2147483813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282717361" sldId="214748381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1143000"/>
            <a:ext cx="425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A0D6-F810-707F-BF41-E219CEC1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87B59-78DB-1546-13E9-427246984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E4EB-11F6-FE1C-49C2-3D91C1D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E85D-D894-96A0-BB31-FC9EF068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9545-4AE9-6066-E58D-A796D8F0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E83C6-80D7-05C7-5450-6C111E2A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20CD3-291B-C9C9-5975-87ECB402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C7CBD-5945-D876-D962-92D85D0C2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466606"/>
            <a:ext cx="1049274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4706830"/>
            <a:ext cx="92583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477114"/>
            <a:ext cx="2661761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477114"/>
            <a:ext cx="7830979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234139"/>
            <a:ext cx="10647045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5997113"/>
            <a:ext cx="10647045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>
                    <a:tint val="82000"/>
                  </a:schemeClr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82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82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77116"/>
            <a:ext cx="1064704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196797"/>
            <a:ext cx="5222259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273414"/>
            <a:ext cx="5222259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196797"/>
            <a:ext cx="524797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273414"/>
            <a:ext cx="524797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290283"/>
            <a:ext cx="6249353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290283"/>
            <a:ext cx="6249353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77116"/>
            <a:ext cx="1064704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385568"/>
            <a:ext cx="1064704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8305927"/>
            <a:ext cx="416623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489C-976D-4E58-C900-1ED16B96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F5BBBAA3-62E9-AD63-F3F5-17DA5F35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41" y="2651473"/>
            <a:ext cx="62992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0F9ECA-9609-867F-62EF-FF0BE584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8208" y="2651919"/>
            <a:ext cx="6121400" cy="365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C5623E-3FFE-0E88-0656-712B135B5E76}"/>
              </a:ext>
            </a:extLst>
          </p:cNvPr>
          <p:cNvSpPr/>
          <p:nvPr/>
        </p:nvSpPr>
        <p:spPr>
          <a:xfrm>
            <a:off x="1690436" y="-45087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16A25-2C84-B153-65EE-72C4064CF129}"/>
              </a:ext>
            </a:extLst>
          </p:cNvPr>
          <p:cNvSpPr/>
          <p:nvPr/>
        </p:nvSpPr>
        <p:spPr>
          <a:xfrm>
            <a:off x="3161177" y="940779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4AD3B-840A-7FBA-B54A-1FC260F71406}"/>
              </a:ext>
            </a:extLst>
          </p:cNvPr>
          <p:cNvSpPr/>
          <p:nvPr/>
        </p:nvSpPr>
        <p:spPr>
          <a:xfrm>
            <a:off x="670034" y="940781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82.1%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E63E5-A446-3929-B91F-E8E9E77A804E}"/>
              </a:ext>
            </a:extLst>
          </p:cNvPr>
          <p:cNvCxnSpPr>
            <a:cxnSpLocks/>
          </p:cNvCxnSpPr>
          <p:nvPr/>
        </p:nvCxnSpPr>
        <p:spPr>
          <a:xfrm flipH="1">
            <a:off x="1784700" y="327169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12E9-2729-7587-8F66-0563817422F7}"/>
              </a:ext>
            </a:extLst>
          </p:cNvPr>
          <p:cNvCxnSpPr>
            <a:cxnSpLocks/>
          </p:cNvCxnSpPr>
          <p:nvPr/>
        </p:nvCxnSpPr>
        <p:spPr>
          <a:xfrm>
            <a:off x="3298658" y="328937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5CEDF5-63BF-3E4D-23C5-B7C809929838}"/>
              </a:ext>
            </a:extLst>
          </p:cNvPr>
          <p:cNvSpPr/>
          <p:nvPr/>
        </p:nvSpPr>
        <p:spPr>
          <a:xfrm>
            <a:off x="7896727" y="-45087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n=9,180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F4312-6D63-1893-5C9E-2C960A53EC06}"/>
              </a:ext>
            </a:extLst>
          </p:cNvPr>
          <p:cNvCxnSpPr>
            <a:cxnSpLocks/>
          </p:cNvCxnSpPr>
          <p:nvPr/>
        </p:nvCxnSpPr>
        <p:spPr>
          <a:xfrm flipH="1">
            <a:off x="7602811" y="323159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1B2863-D41D-5577-2FF9-AFDFC42E6BD8}"/>
              </a:ext>
            </a:extLst>
          </p:cNvPr>
          <p:cNvCxnSpPr>
            <a:cxnSpLocks/>
          </p:cNvCxnSpPr>
          <p:nvPr/>
        </p:nvCxnSpPr>
        <p:spPr>
          <a:xfrm>
            <a:off x="9896369" y="32315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44444F-E9CA-F7E5-97FC-4630C26D9419}"/>
              </a:ext>
            </a:extLst>
          </p:cNvPr>
          <p:cNvSpPr/>
          <p:nvPr/>
        </p:nvSpPr>
        <p:spPr>
          <a:xfrm>
            <a:off x="5925285" y="940794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054C5-C01D-8C02-1780-58132A71CECE}"/>
              </a:ext>
            </a:extLst>
          </p:cNvPr>
          <p:cNvCxnSpPr>
            <a:cxnSpLocks/>
          </p:cNvCxnSpPr>
          <p:nvPr/>
        </p:nvCxnSpPr>
        <p:spPr>
          <a:xfrm>
            <a:off x="8963825" y="347239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5A3D0D-E997-4551-628F-6F37D2972E31}"/>
              </a:ext>
            </a:extLst>
          </p:cNvPr>
          <p:cNvSpPr/>
          <p:nvPr/>
        </p:nvSpPr>
        <p:spPr>
          <a:xfrm>
            <a:off x="8045672" y="936787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9B93B5-00F0-9CDE-794A-B51E592F91DD}"/>
              </a:ext>
            </a:extLst>
          </p:cNvPr>
          <p:cNvSpPr/>
          <p:nvPr/>
        </p:nvSpPr>
        <p:spPr>
          <a:xfrm>
            <a:off x="10166058" y="936786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AA53669-C542-F8B0-B661-593958EC2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75" r="95435" b="45096"/>
          <a:stretch/>
        </p:blipFill>
        <p:spPr>
          <a:xfrm>
            <a:off x="159048" y="3462841"/>
            <a:ext cx="279400" cy="116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7A367-FA2C-299E-6AB9-622209D4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9053" y="6541699"/>
            <a:ext cx="4474001" cy="3027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F9EF7-5A1F-2B8E-3F83-68A83EDE63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55366" y="6541699"/>
            <a:ext cx="7266048" cy="30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680A-7C0D-B20A-5924-9E63627C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5A6F50-9211-FA9F-A257-65966EA550C5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797402-D48B-0996-4F6D-46DE00342909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87.5%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7C5F58-DEFB-5E44-27C1-787EC9D09B88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82.2%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235D18-0700-F4F1-C302-3FE99A5B00AF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FA5C0-6781-24D0-1FAC-26DF214343F1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C3F75FB-0465-963C-85AD-BBF155180125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3,996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9030C1-0B53-45C4-09EA-0E1830F93301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5E90-15B8-0D3E-8CAA-153F1A38B240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395A89-8CF9-900F-2C3D-FDD493D9CEF2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53.3%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CEE5E-F204-4BA7-A0C1-7AE1765B2923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16BAD9-4598-E9E4-B183-B57EE3A75D4D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40.1%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EE3BC5-1627-02F2-40C9-D52A219AB6DD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48.2%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86E63-70E0-F430-9720-042B0C98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53" y="6106182"/>
            <a:ext cx="4123548" cy="279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52CFC-2088-2671-07C2-BAF063E9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0715" y="6106182"/>
            <a:ext cx="6696890" cy="2790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38CA6-E579-8A70-F62F-3BCB2DAE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3" name="Picture 2" descr="A graph with numbers and a few points&#10;&#10;Description automatically generated with medium confidence">
            <a:extLst>
              <a:ext uri="{FF2B5EF4-FFF2-40B4-BE49-F238E27FC236}">
                <a16:creationId xmlns:a16="http://schemas.microsoft.com/office/drawing/2014/main" id="{2E0C873B-7421-834D-3182-2D0AA1F49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B67530F7-45EB-4B75-F940-728940A47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145</Words>
  <Application>Microsoft Macintosh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2024-11-12T16:46:04Z</dcterms:modified>
</cp:coreProperties>
</file>